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7" r:id="rId4"/>
    <p:sldId id="262" r:id="rId5"/>
    <p:sldId id="263" r:id="rId6"/>
    <p:sldId id="270" r:id="rId7"/>
    <p:sldId id="273" r:id="rId8"/>
    <p:sldId id="271" r:id="rId9"/>
    <p:sldId id="257" r:id="rId10"/>
    <p:sldId id="258" r:id="rId11"/>
    <p:sldId id="259" r:id="rId12"/>
    <p:sldId id="268" r:id="rId13"/>
    <p:sldId id="265" r:id="rId14"/>
    <p:sldId id="26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50" autoAdjust="0"/>
  </p:normalViewPr>
  <p:slideViewPr>
    <p:cSldViewPr>
      <p:cViewPr varScale="1">
        <p:scale>
          <a:sx n="62" d="100"/>
          <a:sy n="62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80919-1DBF-4553-AF8B-B3A68B3CEE52}" type="doc">
      <dgm:prSet loTypeId="urn:microsoft.com/office/officeart/2005/8/layout/equation2" loCatId="relationship" qsTypeId="urn:microsoft.com/office/officeart/2005/8/quickstyle/3d7" qsCatId="3D" csTypeId="urn:microsoft.com/office/officeart/2005/8/colors/colorful5" csCatId="colorful" phldr="1"/>
      <dgm:spPr/>
    </dgm:pt>
    <dgm:pt modelId="{38F65615-2AAE-470A-9121-AD94D1E3864B}">
      <dgm:prSet phldrT="[Текст]"/>
      <dgm:spPr/>
      <dgm:t>
        <a:bodyPr/>
        <a:lstStyle/>
        <a:p>
          <a:r>
            <a:rPr lang="ru-RU" dirty="0" smtClean="0"/>
            <a:t>Цифровые показатели</a:t>
          </a:r>
          <a:endParaRPr lang="ru-RU" dirty="0"/>
        </a:p>
      </dgm:t>
    </dgm:pt>
    <dgm:pt modelId="{0EB9F719-3608-47F1-8600-BB3AB27C0241}" type="parTrans" cxnId="{8B2A3063-8E2A-4A73-9A9C-61E2365AFB26}">
      <dgm:prSet/>
      <dgm:spPr/>
      <dgm:t>
        <a:bodyPr/>
        <a:lstStyle/>
        <a:p>
          <a:endParaRPr lang="ru-RU"/>
        </a:p>
      </dgm:t>
    </dgm:pt>
    <dgm:pt modelId="{0BDD4854-A90D-44F6-9507-B21A5D0FB604}" type="sibTrans" cxnId="{8B2A3063-8E2A-4A73-9A9C-61E2365AFB26}">
      <dgm:prSet/>
      <dgm:spPr/>
      <dgm:t>
        <a:bodyPr/>
        <a:lstStyle/>
        <a:p>
          <a:endParaRPr lang="ru-RU" dirty="0"/>
        </a:p>
      </dgm:t>
    </dgm:pt>
    <dgm:pt modelId="{933F69FE-2C23-417F-A7CA-AAE840F611FC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DA49B798-2B67-45F5-B9C1-515525ACBF27}" type="parTrans" cxnId="{57FA2522-CD04-4300-8630-2B32743641FE}">
      <dgm:prSet/>
      <dgm:spPr/>
      <dgm:t>
        <a:bodyPr/>
        <a:lstStyle/>
        <a:p>
          <a:endParaRPr lang="ru-RU"/>
        </a:p>
      </dgm:t>
    </dgm:pt>
    <dgm:pt modelId="{B298CD09-AAD6-47BE-868C-85081DEC0B86}" type="sibTrans" cxnId="{57FA2522-CD04-4300-8630-2B32743641FE}">
      <dgm:prSet/>
      <dgm:spPr/>
      <dgm:t>
        <a:bodyPr/>
        <a:lstStyle/>
        <a:p>
          <a:endParaRPr lang="ru-RU" dirty="0"/>
        </a:p>
      </dgm:t>
    </dgm:pt>
    <dgm:pt modelId="{DBEC0C92-F3C0-4E11-9B1B-09ADA38AB070}">
      <dgm:prSet phldrT="[Текст]"/>
      <dgm:spPr/>
      <dgm:t>
        <a:bodyPr/>
        <a:lstStyle/>
        <a:p>
          <a:r>
            <a:rPr lang="ru-RU" dirty="0" smtClean="0"/>
            <a:t>Анализ</a:t>
          </a:r>
          <a:endParaRPr lang="ru-RU" dirty="0"/>
        </a:p>
      </dgm:t>
    </dgm:pt>
    <dgm:pt modelId="{B4F438B3-C241-4648-A283-89F918661177}" type="parTrans" cxnId="{75781A00-4B4D-4BE1-9371-B536CE7C8034}">
      <dgm:prSet/>
      <dgm:spPr/>
      <dgm:t>
        <a:bodyPr/>
        <a:lstStyle/>
        <a:p>
          <a:endParaRPr lang="ru-RU"/>
        </a:p>
      </dgm:t>
    </dgm:pt>
    <dgm:pt modelId="{603BE05B-05A1-4759-8A35-72450EB3FFC1}" type="sibTrans" cxnId="{75781A00-4B4D-4BE1-9371-B536CE7C8034}">
      <dgm:prSet/>
      <dgm:spPr/>
      <dgm:t>
        <a:bodyPr/>
        <a:lstStyle/>
        <a:p>
          <a:endParaRPr lang="ru-RU"/>
        </a:p>
      </dgm:t>
    </dgm:pt>
    <dgm:pt modelId="{B25B9801-47AB-4C31-8AC0-8E346F0520DC}" type="pres">
      <dgm:prSet presAssocID="{0E880919-1DBF-4553-AF8B-B3A68B3CEE52}" presName="Name0" presStyleCnt="0">
        <dgm:presLayoutVars>
          <dgm:dir/>
          <dgm:resizeHandles val="exact"/>
        </dgm:presLayoutVars>
      </dgm:prSet>
      <dgm:spPr/>
    </dgm:pt>
    <dgm:pt modelId="{648F193C-61BC-4775-9B98-03C9C33D4204}" type="pres">
      <dgm:prSet presAssocID="{0E880919-1DBF-4553-AF8B-B3A68B3CEE52}" presName="vNodes" presStyleCnt="0"/>
      <dgm:spPr/>
    </dgm:pt>
    <dgm:pt modelId="{8F172EEE-E56A-4E3A-9E17-76017B11F5CF}" type="pres">
      <dgm:prSet presAssocID="{38F65615-2AAE-470A-9121-AD94D1E3864B}" presName="node" presStyleLbl="node1" presStyleIdx="0" presStyleCnt="3" custScaleX="177852" custScaleY="75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4DC42-1DED-4439-85CF-769200D7BB49}" type="pres">
      <dgm:prSet presAssocID="{0BDD4854-A90D-44F6-9507-B21A5D0FB604}" presName="spacerT" presStyleCnt="0"/>
      <dgm:spPr/>
    </dgm:pt>
    <dgm:pt modelId="{79B9B149-8A3D-4ED9-9E38-0C8B40A91A79}" type="pres">
      <dgm:prSet presAssocID="{0BDD4854-A90D-44F6-9507-B21A5D0FB60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D57CFEA-BE18-42F1-AF77-0506EB8BEDD7}" type="pres">
      <dgm:prSet presAssocID="{0BDD4854-A90D-44F6-9507-B21A5D0FB604}" presName="spacerB" presStyleCnt="0"/>
      <dgm:spPr/>
    </dgm:pt>
    <dgm:pt modelId="{3D5C6133-57E9-4FA3-A8EA-D0BA61A8A3F6}" type="pres">
      <dgm:prSet presAssocID="{933F69FE-2C23-417F-A7CA-AAE840F611FC}" presName="node" presStyleLbl="node1" presStyleIdx="1" presStyleCnt="3" custScaleX="168734" custScaleY="73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F5ED0-7291-42F7-BB01-7CD86E954063}" type="pres">
      <dgm:prSet presAssocID="{0E880919-1DBF-4553-AF8B-B3A68B3CEE52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4ABB257C-D7AE-4F0E-A62D-6BB84F00403C}" type="pres">
      <dgm:prSet presAssocID="{0E880919-1DBF-4553-AF8B-B3A68B3CEE5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024C620-7AD7-4E3D-A186-F661DF46FB16}" type="pres">
      <dgm:prSet presAssocID="{0E880919-1DBF-4553-AF8B-B3A68B3CEE52}" presName="lastNode" presStyleLbl="node1" presStyleIdx="2" presStyleCnt="3" custScaleY="57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2A3063-8E2A-4A73-9A9C-61E2365AFB26}" srcId="{0E880919-1DBF-4553-AF8B-B3A68B3CEE52}" destId="{38F65615-2AAE-470A-9121-AD94D1E3864B}" srcOrd="0" destOrd="0" parTransId="{0EB9F719-3608-47F1-8600-BB3AB27C0241}" sibTransId="{0BDD4854-A90D-44F6-9507-B21A5D0FB604}"/>
    <dgm:cxn modelId="{A1857C74-5341-45B9-B8A3-4F6AE9534169}" type="presOf" srcId="{933F69FE-2C23-417F-A7CA-AAE840F611FC}" destId="{3D5C6133-57E9-4FA3-A8EA-D0BA61A8A3F6}" srcOrd="0" destOrd="0" presId="urn:microsoft.com/office/officeart/2005/8/layout/equation2"/>
    <dgm:cxn modelId="{57FA2522-CD04-4300-8630-2B32743641FE}" srcId="{0E880919-1DBF-4553-AF8B-B3A68B3CEE52}" destId="{933F69FE-2C23-417F-A7CA-AAE840F611FC}" srcOrd="1" destOrd="0" parTransId="{DA49B798-2B67-45F5-B9C1-515525ACBF27}" sibTransId="{B298CD09-AAD6-47BE-868C-85081DEC0B86}"/>
    <dgm:cxn modelId="{4090B590-0CEA-4647-B6A4-FEFF4DF03893}" type="presOf" srcId="{0E880919-1DBF-4553-AF8B-B3A68B3CEE52}" destId="{B25B9801-47AB-4C31-8AC0-8E346F0520DC}" srcOrd="0" destOrd="0" presId="urn:microsoft.com/office/officeart/2005/8/layout/equation2"/>
    <dgm:cxn modelId="{33E70AA0-96F0-486C-A350-533A5A682A34}" type="presOf" srcId="{38F65615-2AAE-470A-9121-AD94D1E3864B}" destId="{8F172EEE-E56A-4E3A-9E17-76017B11F5CF}" srcOrd="0" destOrd="0" presId="urn:microsoft.com/office/officeart/2005/8/layout/equation2"/>
    <dgm:cxn modelId="{F1AF5C76-06AF-4AD7-B4F7-D61F34AC1196}" type="presOf" srcId="{B298CD09-AAD6-47BE-868C-85081DEC0B86}" destId="{4ABB257C-D7AE-4F0E-A62D-6BB84F00403C}" srcOrd="1" destOrd="0" presId="urn:microsoft.com/office/officeart/2005/8/layout/equation2"/>
    <dgm:cxn modelId="{75781A00-4B4D-4BE1-9371-B536CE7C8034}" srcId="{0E880919-1DBF-4553-AF8B-B3A68B3CEE52}" destId="{DBEC0C92-F3C0-4E11-9B1B-09ADA38AB070}" srcOrd="2" destOrd="0" parTransId="{B4F438B3-C241-4648-A283-89F918661177}" sibTransId="{603BE05B-05A1-4759-8A35-72450EB3FFC1}"/>
    <dgm:cxn modelId="{DBC888DD-4664-4B6B-BF61-B2C701B272C7}" type="presOf" srcId="{0BDD4854-A90D-44F6-9507-B21A5D0FB604}" destId="{79B9B149-8A3D-4ED9-9E38-0C8B40A91A79}" srcOrd="0" destOrd="0" presId="urn:microsoft.com/office/officeart/2005/8/layout/equation2"/>
    <dgm:cxn modelId="{0F2CDE2D-1AD9-4543-9E1C-4F0C7FD0D9F3}" type="presOf" srcId="{DBEC0C92-F3C0-4E11-9B1B-09ADA38AB070}" destId="{0024C620-7AD7-4E3D-A186-F661DF46FB16}" srcOrd="0" destOrd="0" presId="urn:microsoft.com/office/officeart/2005/8/layout/equation2"/>
    <dgm:cxn modelId="{D3F39B6F-4AE8-45D1-8CE0-BDBE0CF05A0C}" type="presOf" srcId="{B298CD09-AAD6-47BE-868C-85081DEC0B86}" destId="{EB5F5ED0-7291-42F7-BB01-7CD86E954063}" srcOrd="0" destOrd="0" presId="urn:microsoft.com/office/officeart/2005/8/layout/equation2"/>
    <dgm:cxn modelId="{F09D078E-7558-4AB8-9783-3B93448AAA9A}" type="presParOf" srcId="{B25B9801-47AB-4C31-8AC0-8E346F0520DC}" destId="{648F193C-61BC-4775-9B98-03C9C33D4204}" srcOrd="0" destOrd="0" presId="urn:microsoft.com/office/officeart/2005/8/layout/equation2"/>
    <dgm:cxn modelId="{0911C8F7-DB46-4A3E-A1BB-BF00915EAF66}" type="presParOf" srcId="{648F193C-61BC-4775-9B98-03C9C33D4204}" destId="{8F172EEE-E56A-4E3A-9E17-76017B11F5CF}" srcOrd="0" destOrd="0" presId="urn:microsoft.com/office/officeart/2005/8/layout/equation2"/>
    <dgm:cxn modelId="{06FE6085-AACB-48ED-9567-12FEA2036C36}" type="presParOf" srcId="{648F193C-61BC-4775-9B98-03C9C33D4204}" destId="{EAE4DC42-1DED-4439-85CF-769200D7BB49}" srcOrd="1" destOrd="0" presId="urn:microsoft.com/office/officeart/2005/8/layout/equation2"/>
    <dgm:cxn modelId="{4C75B1A6-035F-4844-B437-E63276657020}" type="presParOf" srcId="{648F193C-61BC-4775-9B98-03C9C33D4204}" destId="{79B9B149-8A3D-4ED9-9E38-0C8B40A91A79}" srcOrd="2" destOrd="0" presId="urn:microsoft.com/office/officeart/2005/8/layout/equation2"/>
    <dgm:cxn modelId="{F16A4A16-314E-4302-A3D8-301A434EDB13}" type="presParOf" srcId="{648F193C-61BC-4775-9B98-03C9C33D4204}" destId="{1D57CFEA-BE18-42F1-AF77-0506EB8BEDD7}" srcOrd="3" destOrd="0" presId="urn:microsoft.com/office/officeart/2005/8/layout/equation2"/>
    <dgm:cxn modelId="{BFFB9FE6-7138-45E0-8CFB-F60216516EA7}" type="presParOf" srcId="{648F193C-61BC-4775-9B98-03C9C33D4204}" destId="{3D5C6133-57E9-4FA3-A8EA-D0BA61A8A3F6}" srcOrd="4" destOrd="0" presId="urn:microsoft.com/office/officeart/2005/8/layout/equation2"/>
    <dgm:cxn modelId="{B6331668-7250-49FA-8F3A-FF71D7B3390D}" type="presParOf" srcId="{B25B9801-47AB-4C31-8AC0-8E346F0520DC}" destId="{EB5F5ED0-7291-42F7-BB01-7CD86E954063}" srcOrd="1" destOrd="0" presId="urn:microsoft.com/office/officeart/2005/8/layout/equation2"/>
    <dgm:cxn modelId="{0A60E9C7-CC55-4E53-B05E-397E6ABDDDFE}" type="presParOf" srcId="{EB5F5ED0-7291-42F7-BB01-7CD86E954063}" destId="{4ABB257C-D7AE-4F0E-A62D-6BB84F00403C}" srcOrd="0" destOrd="0" presId="urn:microsoft.com/office/officeart/2005/8/layout/equation2"/>
    <dgm:cxn modelId="{18233075-1CA0-4F8C-9E81-EE4456BE7619}" type="presParOf" srcId="{B25B9801-47AB-4C31-8AC0-8E346F0520DC}" destId="{0024C620-7AD7-4E3D-A186-F661DF46FB16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0CF7DE-C81C-413F-AD45-93C67927F5AE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CCA231-8E99-4F76-BB2E-62599B9FA743}">
      <dgm:prSet phldrT="[Текст]" custT="1"/>
      <dgm:spPr/>
      <dgm:t>
        <a:bodyPr/>
        <a:lstStyle/>
        <a:p>
          <a:r>
            <a: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Итоговый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60C114-9650-44BA-BE20-4B46B2A46095}" type="parTrans" cxnId="{A30076DE-F1BA-4961-B339-83301D739573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19719-041F-405D-8277-5DB92693365E}" type="sibTrans" cxnId="{A30076DE-F1BA-4961-B339-83301D739573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0A5DC-1AB1-4483-815A-CB4914F0543B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Тематический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CCD641-A437-470D-ADDE-CC0EE0F24382}" type="parTrans" cxnId="{0E8CAEB1-B460-4113-9CD8-27529526F1A8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B76BFF-7478-44B0-93F6-6AA30A7A19A2}" type="sibTrans" cxnId="{0E8CAEB1-B460-4113-9CD8-27529526F1A8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4ED538-E539-4301-B312-1D054095D121}">
      <dgm:prSet phldrT="[Текст]" custT="1"/>
      <dgm:spPr/>
      <dgm:t>
        <a:bodyPr/>
        <a:lstStyle/>
        <a:p>
          <a:r>
            <a:rPr lang="ru-RU" sz="28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Параметри-ческий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2E5F84-F6C7-4CB6-8F86-7470F31E78CA}" type="sibTrans" cxnId="{55D7AF24-8F75-4256-98C1-55920FC0B1B2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3316A-0920-4B84-ACFB-57E0809D7D16}" type="parTrans" cxnId="{55D7AF24-8F75-4256-98C1-55920FC0B1B2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0579CD-0775-4AC4-95F0-0C416BFFA9AA}" type="pres">
      <dgm:prSet presAssocID="{5C0CF7DE-C81C-413F-AD45-93C67927F5A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3EA2FB-2457-49B1-AD52-B6D112D33EE5}" type="pres">
      <dgm:prSet presAssocID="{5C0CF7DE-C81C-413F-AD45-93C67927F5AE}" presName="comp1" presStyleCnt="0"/>
      <dgm:spPr/>
      <dgm:t>
        <a:bodyPr/>
        <a:lstStyle/>
        <a:p>
          <a:endParaRPr lang="ru-RU"/>
        </a:p>
      </dgm:t>
    </dgm:pt>
    <dgm:pt modelId="{F127DB26-8865-415D-9AF6-A3CB07A0A151}" type="pres">
      <dgm:prSet presAssocID="{5C0CF7DE-C81C-413F-AD45-93C67927F5AE}" presName="circle1" presStyleLbl="node1" presStyleIdx="0" presStyleCnt="3" custScaleX="179938"/>
      <dgm:spPr/>
      <dgm:t>
        <a:bodyPr/>
        <a:lstStyle/>
        <a:p>
          <a:endParaRPr lang="ru-RU"/>
        </a:p>
      </dgm:t>
    </dgm:pt>
    <dgm:pt modelId="{6937B505-A51E-47B3-BF55-283C335F46C2}" type="pres">
      <dgm:prSet presAssocID="{5C0CF7DE-C81C-413F-AD45-93C67927F5A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3FC99-A883-472E-864C-083EC1A0ADA8}" type="pres">
      <dgm:prSet presAssocID="{5C0CF7DE-C81C-413F-AD45-93C67927F5AE}" presName="comp2" presStyleCnt="0"/>
      <dgm:spPr/>
      <dgm:t>
        <a:bodyPr/>
        <a:lstStyle/>
        <a:p>
          <a:endParaRPr lang="ru-RU"/>
        </a:p>
      </dgm:t>
    </dgm:pt>
    <dgm:pt modelId="{888FB401-2BB4-446D-9D23-C62A5A1EF9E2}" type="pres">
      <dgm:prSet presAssocID="{5C0CF7DE-C81C-413F-AD45-93C67927F5AE}" presName="circle2" presStyleLbl="node1" presStyleIdx="1" presStyleCnt="3" custScaleX="179938"/>
      <dgm:spPr/>
      <dgm:t>
        <a:bodyPr/>
        <a:lstStyle/>
        <a:p>
          <a:endParaRPr lang="ru-RU"/>
        </a:p>
      </dgm:t>
    </dgm:pt>
    <dgm:pt modelId="{F2722E28-0A5E-451C-8021-5D71C81A70D7}" type="pres">
      <dgm:prSet presAssocID="{5C0CF7DE-C81C-413F-AD45-93C67927F5A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DD8DD-D384-4023-803E-7F9D81E60E4F}" type="pres">
      <dgm:prSet presAssocID="{5C0CF7DE-C81C-413F-AD45-93C67927F5AE}" presName="comp3" presStyleCnt="0"/>
      <dgm:spPr/>
      <dgm:t>
        <a:bodyPr/>
        <a:lstStyle/>
        <a:p>
          <a:endParaRPr lang="ru-RU"/>
        </a:p>
      </dgm:t>
    </dgm:pt>
    <dgm:pt modelId="{8D28EB85-7935-4C27-8419-63D0226044D5}" type="pres">
      <dgm:prSet presAssocID="{5C0CF7DE-C81C-413F-AD45-93C67927F5AE}" presName="circle3" presStyleLbl="node1" presStyleIdx="2" presStyleCnt="3" custScaleX="179938"/>
      <dgm:spPr/>
      <dgm:t>
        <a:bodyPr/>
        <a:lstStyle/>
        <a:p>
          <a:endParaRPr lang="ru-RU"/>
        </a:p>
      </dgm:t>
    </dgm:pt>
    <dgm:pt modelId="{2E8EC3AC-58A4-484A-97DC-AABA261BEBD5}" type="pres">
      <dgm:prSet presAssocID="{5C0CF7DE-C81C-413F-AD45-93C67927F5A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787EFB-1A2D-4298-9DE2-BFB099D6404B}" type="presOf" srcId="{074ED538-E539-4301-B312-1D054095D121}" destId="{8D28EB85-7935-4C27-8419-63D0226044D5}" srcOrd="0" destOrd="0" presId="urn:microsoft.com/office/officeart/2005/8/layout/venn2"/>
    <dgm:cxn modelId="{55D7AF24-8F75-4256-98C1-55920FC0B1B2}" srcId="{5C0CF7DE-C81C-413F-AD45-93C67927F5AE}" destId="{074ED538-E539-4301-B312-1D054095D121}" srcOrd="2" destOrd="0" parTransId="{61D3316A-0920-4B84-ACFB-57E0809D7D16}" sibTransId="{6B2E5F84-F6C7-4CB6-8F86-7470F31E78CA}"/>
    <dgm:cxn modelId="{A30076DE-F1BA-4961-B339-83301D739573}" srcId="{5C0CF7DE-C81C-413F-AD45-93C67927F5AE}" destId="{BBCCA231-8E99-4F76-BB2E-62599B9FA743}" srcOrd="0" destOrd="0" parTransId="{8160C114-9650-44BA-BE20-4B46B2A46095}" sibTransId="{CCA19719-041F-405D-8277-5DB92693365E}"/>
    <dgm:cxn modelId="{1CD01B99-A026-417A-9488-9287722E23BC}" type="presOf" srcId="{BBCCA231-8E99-4F76-BB2E-62599B9FA743}" destId="{F127DB26-8865-415D-9AF6-A3CB07A0A151}" srcOrd="0" destOrd="0" presId="urn:microsoft.com/office/officeart/2005/8/layout/venn2"/>
    <dgm:cxn modelId="{F0A1919D-216D-4FE2-B23D-B2FEB982AF66}" type="presOf" srcId="{BBCCA231-8E99-4F76-BB2E-62599B9FA743}" destId="{6937B505-A51E-47B3-BF55-283C335F46C2}" srcOrd="1" destOrd="0" presId="urn:microsoft.com/office/officeart/2005/8/layout/venn2"/>
    <dgm:cxn modelId="{92942FE8-B3E7-42DE-8B61-222F7A5B1176}" type="presOf" srcId="{074ED538-E539-4301-B312-1D054095D121}" destId="{2E8EC3AC-58A4-484A-97DC-AABA261BEBD5}" srcOrd="1" destOrd="0" presId="urn:microsoft.com/office/officeart/2005/8/layout/venn2"/>
    <dgm:cxn modelId="{0E8CAEB1-B460-4113-9CD8-27529526F1A8}" srcId="{5C0CF7DE-C81C-413F-AD45-93C67927F5AE}" destId="{48D0A5DC-1AB1-4483-815A-CB4914F0543B}" srcOrd="1" destOrd="0" parTransId="{C5CCD641-A437-470D-ADDE-CC0EE0F24382}" sibTransId="{E2B76BFF-7478-44B0-93F6-6AA30A7A19A2}"/>
    <dgm:cxn modelId="{90FE6222-0BA8-4414-A8E3-F3BA26EE209F}" type="presOf" srcId="{48D0A5DC-1AB1-4483-815A-CB4914F0543B}" destId="{F2722E28-0A5E-451C-8021-5D71C81A70D7}" srcOrd="1" destOrd="0" presId="urn:microsoft.com/office/officeart/2005/8/layout/venn2"/>
    <dgm:cxn modelId="{528D3229-ABA1-4193-938B-73EB74C061ED}" type="presOf" srcId="{48D0A5DC-1AB1-4483-815A-CB4914F0543B}" destId="{888FB401-2BB4-446D-9D23-C62A5A1EF9E2}" srcOrd="0" destOrd="0" presId="urn:microsoft.com/office/officeart/2005/8/layout/venn2"/>
    <dgm:cxn modelId="{C577AC69-ABE8-4F1B-BBC6-72E646B80CCD}" type="presOf" srcId="{5C0CF7DE-C81C-413F-AD45-93C67927F5AE}" destId="{540579CD-0775-4AC4-95F0-0C416BFFA9AA}" srcOrd="0" destOrd="0" presId="urn:microsoft.com/office/officeart/2005/8/layout/venn2"/>
    <dgm:cxn modelId="{84BCEA94-6D5B-49F9-A018-26DE4A4626D3}" type="presParOf" srcId="{540579CD-0775-4AC4-95F0-0C416BFFA9AA}" destId="{E53EA2FB-2457-49B1-AD52-B6D112D33EE5}" srcOrd="0" destOrd="0" presId="urn:microsoft.com/office/officeart/2005/8/layout/venn2"/>
    <dgm:cxn modelId="{386AB684-1EB2-4654-9499-1BCBA1D0831B}" type="presParOf" srcId="{E53EA2FB-2457-49B1-AD52-B6D112D33EE5}" destId="{F127DB26-8865-415D-9AF6-A3CB07A0A151}" srcOrd="0" destOrd="0" presId="urn:microsoft.com/office/officeart/2005/8/layout/venn2"/>
    <dgm:cxn modelId="{474F6A35-CBD0-49B7-9257-32B0B8C41A2D}" type="presParOf" srcId="{E53EA2FB-2457-49B1-AD52-B6D112D33EE5}" destId="{6937B505-A51E-47B3-BF55-283C335F46C2}" srcOrd="1" destOrd="0" presId="urn:microsoft.com/office/officeart/2005/8/layout/venn2"/>
    <dgm:cxn modelId="{400F02DB-225C-4E63-A559-BC8CDF2B0D1C}" type="presParOf" srcId="{540579CD-0775-4AC4-95F0-0C416BFFA9AA}" destId="{41B3FC99-A883-472E-864C-083EC1A0ADA8}" srcOrd="1" destOrd="0" presId="urn:microsoft.com/office/officeart/2005/8/layout/venn2"/>
    <dgm:cxn modelId="{3461EA04-1088-4A49-8C91-D60A62A8E64A}" type="presParOf" srcId="{41B3FC99-A883-472E-864C-083EC1A0ADA8}" destId="{888FB401-2BB4-446D-9D23-C62A5A1EF9E2}" srcOrd="0" destOrd="0" presId="urn:microsoft.com/office/officeart/2005/8/layout/venn2"/>
    <dgm:cxn modelId="{D3E02F36-88CF-49E8-835E-227738D942AA}" type="presParOf" srcId="{41B3FC99-A883-472E-864C-083EC1A0ADA8}" destId="{F2722E28-0A5E-451C-8021-5D71C81A70D7}" srcOrd="1" destOrd="0" presId="urn:microsoft.com/office/officeart/2005/8/layout/venn2"/>
    <dgm:cxn modelId="{BCCC907B-8C91-43B9-8FFB-DF7B0FEB3319}" type="presParOf" srcId="{540579CD-0775-4AC4-95F0-0C416BFFA9AA}" destId="{8D6DD8DD-D384-4023-803E-7F9D81E60E4F}" srcOrd="2" destOrd="0" presId="urn:microsoft.com/office/officeart/2005/8/layout/venn2"/>
    <dgm:cxn modelId="{AF1DF32A-3CDB-4172-AF99-079CD13A7930}" type="presParOf" srcId="{8D6DD8DD-D384-4023-803E-7F9D81E60E4F}" destId="{8D28EB85-7935-4C27-8419-63D0226044D5}" srcOrd="0" destOrd="0" presId="urn:microsoft.com/office/officeart/2005/8/layout/venn2"/>
    <dgm:cxn modelId="{B316FD00-FD27-4328-AC41-618DC856F164}" type="presParOf" srcId="{8D6DD8DD-D384-4023-803E-7F9D81E60E4F}" destId="{2E8EC3AC-58A4-484A-97DC-AABA261BEBD5}" srcOrd="1" destOrd="0" presId="urn:microsoft.com/office/officeart/2005/8/layout/ven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CF7DE-C81C-413F-AD45-93C67927F5AE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CCA231-8E99-4F76-BB2E-62599B9FA743}">
      <dgm:prSet phldrT="[Текст]" custT="1"/>
      <dgm:spPr/>
      <dgm:t>
        <a:bodyPr/>
        <a:lstStyle/>
        <a:p>
          <a:r>
            <a: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Итоговый 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60C114-9650-44BA-BE20-4B46B2A46095}" type="parTrans" cxnId="{A30076DE-F1BA-4961-B339-83301D739573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19719-041F-405D-8277-5DB92693365E}" type="sibTrans" cxnId="{A30076DE-F1BA-4961-B339-83301D739573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0A5DC-1AB1-4483-815A-CB4914F0543B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Тематический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CCD641-A437-470D-ADDE-CC0EE0F24382}" type="parTrans" cxnId="{0E8CAEB1-B460-4113-9CD8-27529526F1A8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B76BFF-7478-44B0-93F6-6AA30A7A19A2}" type="sibTrans" cxnId="{0E8CAEB1-B460-4113-9CD8-27529526F1A8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4ED538-E539-4301-B312-1D054095D121}">
      <dgm:prSet phldrT="[Текст]" custT="1"/>
      <dgm:spPr/>
      <dgm:t>
        <a:bodyPr/>
        <a:lstStyle/>
        <a:p>
          <a:r>
            <a:rPr lang="ru-RU" sz="2800" b="1" i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Параметри-ческий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2E5F84-F6C7-4CB6-8F86-7470F31E78CA}" type="sibTrans" cxnId="{55D7AF24-8F75-4256-98C1-55920FC0B1B2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3316A-0920-4B84-ACFB-57E0809D7D16}" type="parTrans" cxnId="{55D7AF24-8F75-4256-98C1-55920FC0B1B2}">
      <dgm:prSet/>
      <dgm:spPr/>
      <dgm:t>
        <a:bodyPr/>
        <a:lstStyle/>
        <a:p>
          <a:endParaRPr lang="ru-RU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0579CD-0775-4AC4-95F0-0C416BFFA9AA}" type="pres">
      <dgm:prSet presAssocID="{5C0CF7DE-C81C-413F-AD45-93C67927F5A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3EA2FB-2457-49B1-AD52-B6D112D33EE5}" type="pres">
      <dgm:prSet presAssocID="{5C0CF7DE-C81C-413F-AD45-93C67927F5AE}" presName="comp1" presStyleCnt="0"/>
      <dgm:spPr/>
      <dgm:t>
        <a:bodyPr/>
        <a:lstStyle/>
        <a:p>
          <a:endParaRPr lang="ru-RU"/>
        </a:p>
      </dgm:t>
    </dgm:pt>
    <dgm:pt modelId="{F127DB26-8865-415D-9AF6-A3CB07A0A151}" type="pres">
      <dgm:prSet presAssocID="{5C0CF7DE-C81C-413F-AD45-93C67927F5AE}" presName="circle1" presStyleLbl="node1" presStyleIdx="0" presStyleCnt="3" custScaleX="179938"/>
      <dgm:spPr/>
      <dgm:t>
        <a:bodyPr/>
        <a:lstStyle/>
        <a:p>
          <a:endParaRPr lang="ru-RU"/>
        </a:p>
      </dgm:t>
    </dgm:pt>
    <dgm:pt modelId="{6937B505-A51E-47B3-BF55-283C335F46C2}" type="pres">
      <dgm:prSet presAssocID="{5C0CF7DE-C81C-413F-AD45-93C67927F5A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3FC99-A883-472E-864C-083EC1A0ADA8}" type="pres">
      <dgm:prSet presAssocID="{5C0CF7DE-C81C-413F-AD45-93C67927F5AE}" presName="comp2" presStyleCnt="0"/>
      <dgm:spPr/>
      <dgm:t>
        <a:bodyPr/>
        <a:lstStyle/>
        <a:p>
          <a:endParaRPr lang="ru-RU"/>
        </a:p>
      </dgm:t>
    </dgm:pt>
    <dgm:pt modelId="{888FB401-2BB4-446D-9D23-C62A5A1EF9E2}" type="pres">
      <dgm:prSet presAssocID="{5C0CF7DE-C81C-413F-AD45-93C67927F5AE}" presName="circle2" presStyleLbl="node1" presStyleIdx="1" presStyleCnt="3" custScaleX="179938"/>
      <dgm:spPr/>
      <dgm:t>
        <a:bodyPr/>
        <a:lstStyle/>
        <a:p>
          <a:endParaRPr lang="ru-RU"/>
        </a:p>
      </dgm:t>
    </dgm:pt>
    <dgm:pt modelId="{F2722E28-0A5E-451C-8021-5D71C81A70D7}" type="pres">
      <dgm:prSet presAssocID="{5C0CF7DE-C81C-413F-AD45-93C67927F5A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DD8DD-D384-4023-803E-7F9D81E60E4F}" type="pres">
      <dgm:prSet presAssocID="{5C0CF7DE-C81C-413F-AD45-93C67927F5AE}" presName="comp3" presStyleCnt="0"/>
      <dgm:spPr/>
      <dgm:t>
        <a:bodyPr/>
        <a:lstStyle/>
        <a:p>
          <a:endParaRPr lang="ru-RU"/>
        </a:p>
      </dgm:t>
    </dgm:pt>
    <dgm:pt modelId="{8D28EB85-7935-4C27-8419-63D0226044D5}" type="pres">
      <dgm:prSet presAssocID="{5C0CF7DE-C81C-413F-AD45-93C67927F5AE}" presName="circle3" presStyleLbl="node1" presStyleIdx="2" presStyleCnt="3" custScaleX="179938"/>
      <dgm:spPr/>
      <dgm:t>
        <a:bodyPr/>
        <a:lstStyle/>
        <a:p>
          <a:endParaRPr lang="ru-RU"/>
        </a:p>
      </dgm:t>
    </dgm:pt>
    <dgm:pt modelId="{2E8EC3AC-58A4-484A-97DC-AABA261BEBD5}" type="pres">
      <dgm:prSet presAssocID="{5C0CF7DE-C81C-413F-AD45-93C67927F5A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8B815D-5ACC-4930-A445-7DC6E2F9FFB7}" type="presOf" srcId="{BBCCA231-8E99-4F76-BB2E-62599B9FA743}" destId="{6937B505-A51E-47B3-BF55-283C335F46C2}" srcOrd="1" destOrd="0" presId="urn:microsoft.com/office/officeart/2005/8/layout/venn2"/>
    <dgm:cxn modelId="{9C4A80AC-5541-46DB-A774-E78B6B9AE695}" type="presOf" srcId="{5C0CF7DE-C81C-413F-AD45-93C67927F5AE}" destId="{540579CD-0775-4AC4-95F0-0C416BFFA9AA}" srcOrd="0" destOrd="0" presId="urn:microsoft.com/office/officeart/2005/8/layout/venn2"/>
    <dgm:cxn modelId="{55D7AF24-8F75-4256-98C1-55920FC0B1B2}" srcId="{5C0CF7DE-C81C-413F-AD45-93C67927F5AE}" destId="{074ED538-E539-4301-B312-1D054095D121}" srcOrd="2" destOrd="0" parTransId="{61D3316A-0920-4B84-ACFB-57E0809D7D16}" sibTransId="{6B2E5F84-F6C7-4CB6-8F86-7470F31E78CA}"/>
    <dgm:cxn modelId="{73093D2A-978A-4D2E-BFD6-4E0C3A8E1FB4}" type="presOf" srcId="{074ED538-E539-4301-B312-1D054095D121}" destId="{2E8EC3AC-58A4-484A-97DC-AABA261BEBD5}" srcOrd="1" destOrd="0" presId="urn:microsoft.com/office/officeart/2005/8/layout/venn2"/>
    <dgm:cxn modelId="{A30076DE-F1BA-4961-B339-83301D739573}" srcId="{5C0CF7DE-C81C-413F-AD45-93C67927F5AE}" destId="{BBCCA231-8E99-4F76-BB2E-62599B9FA743}" srcOrd="0" destOrd="0" parTransId="{8160C114-9650-44BA-BE20-4B46B2A46095}" sibTransId="{CCA19719-041F-405D-8277-5DB92693365E}"/>
    <dgm:cxn modelId="{038187CC-3B50-4C48-BB27-C1D6E3A6B81C}" type="presOf" srcId="{074ED538-E539-4301-B312-1D054095D121}" destId="{8D28EB85-7935-4C27-8419-63D0226044D5}" srcOrd="0" destOrd="0" presId="urn:microsoft.com/office/officeart/2005/8/layout/venn2"/>
    <dgm:cxn modelId="{1FD1B0F0-B00A-4427-88C3-9D30D477A068}" type="presOf" srcId="{48D0A5DC-1AB1-4483-815A-CB4914F0543B}" destId="{F2722E28-0A5E-451C-8021-5D71C81A70D7}" srcOrd="1" destOrd="0" presId="urn:microsoft.com/office/officeart/2005/8/layout/venn2"/>
    <dgm:cxn modelId="{0E8CAEB1-B460-4113-9CD8-27529526F1A8}" srcId="{5C0CF7DE-C81C-413F-AD45-93C67927F5AE}" destId="{48D0A5DC-1AB1-4483-815A-CB4914F0543B}" srcOrd="1" destOrd="0" parTransId="{C5CCD641-A437-470D-ADDE-CC0EE0F24382}" sibTransId="{E2B76BFF-7478-44B0-93F6-6AA30A7A19A2}"/>
    <dgm:cxn modelId="{EC8CE0C5-DE78-4721-9708-ECCADF5709F9}" type="presOf" srcId="{BBCCA231-8E99-4F76-BB2E-62599B9FA743}" destId="{F127DB26-8865-415D-9AF6-A3CB07A0A151}" srcOrd="0" destOrd="0" presId="urn:microsoft.com/office/officeart/2005/8/layout/venn2"/>
    <dgm:cxn modelId="{BA73F072-ABF2-424C-9270-7B96104A42A9}" type="presOf" srcId="{48D0A5DC-1AB1-4483-815A-CB4914F0543B}" destId="{888FB401-2BB4-446D-9D23-C62A5A1EF9E2}" srcOrd="0" destOrd="0" presId="urn:microsoft.com/office/officeart/2005/8/layout/venn2"/>
    <dgm:cxn modelId="{49557C09-A516-46AD-A42F-8B070A09E114}" type="presParOf" srcId="{540579CD-0775-4AC4-95F0-0C416BFFA9AA}" destId="{E53EA2FB-2457-49B1-AD52-B6D112D33EE5}" srcOrd="0" destOrd="0" presId="urn:microsoft.com/office/officeart/2005/8/layout/venn2"/>
    <dgm:cxn modelId="{1170F2B1-C900-45F4-A020-E2ACB697514F}" type="presParOf" srcId="{E53EA2FB-2457-49B1-AD52-B6D112D33EE5}" destId="{F127DB26-8865-415D-9AF6-A3CB07A0A151}" srcOrd="0" destOrd="0" presId="urn:microsoft.com/office/officeart/2005/8/layout/venn2"/>
    <dgm:cxn modelId="{2EB83F9E-28F8-4D5B-AE07-E17FDE033381}" type="presParOf" srcId="{E53EA2FB-2457-49B1-AD52-B6D112D33EE5}" destId="{6937B505-A51E-47B3-BF55-283C335F46C2}" srcOrd="1" destOrd="0" presId="urn:microsoft.com/office/officeart/2005/8/layout/venn2"/>
    <dgm:cxn modelId="{8B7C36A5-FF48-430A-9520-F5406DCE6C6C}" type="presParOf" srcId="{540579CD-0775-4AC4-95F0-0C416BFFA9AA}" destId="{41B3FC99-A883-472E-864C-083EC1A0ADA8}" srcOrd="1" destOrd="0" presId="urn:microsoft.com/office/officeart/2005/8/layout/venn2"/>
    <dgm:cxn modelId="{C63E3B48-7EC2-495F-970F-502AFB51D5F2}" type="presParOf" srcId="{41B3FC99-A883-472E-864C-083EC1A0ADA8}" destId="{888FB401-2BB4-446D-9D23-C62A5A1EF9E2}" srcOrd="0" destOrd="0" presId="urn:microsoft.com/office/officeart/2005/8/layout/venn2"/>
    <dgm:cxn modelId="{97828470-D948-432A-BBDD-E80E9C060525}" type="presParOf" srcId="{41B3FC99-A883-472E-864C-083EC1A0ADA8}" destId="{F2722E28-0A5E-451C-8021-5D71C81A70D7}" srcOrd="1" destOrd="0" presId="urn:microsoft.com/office/officeart/2005/8/layout/venn2"/>
    <dgm:cxn modelId="{04774A86-BFAD-470C-895B-851330EAFA7A}" type="presParOf" srcId="{540579CD-0775-4AC4-95F0-0C416BFFA9AA}" destId="{8D6DD8DD-D384-4023-803E-7F9D81E60E4F}" srcOrd="2" destOrd="0" presId="urn:microsoft.com/office/officeart/2005/8/layout/venn2"/>
    <dgm:cxn modelId="{CFB3C66C-A6D4-4E76-9BA8-EDE28DA6A72D}" type="presParOf" srcId="{8D6DD8DD-D384-4023-803E-7F9D81E60E4F}" destId="{8D28EB85-7935-4C27-8419-63D0226044D5}" srcOrd="0" destOrd="0" presId="urn:microsoft.com/office/officeart/2005/8/layout/venn2"/>
    <dgm:cxn modelId="{896667BA-DCC3-4597-9484-564B17ACD254}" type="presParOf" srcId="{8D6DD8DD-D384-4023-803E-7F9D81E60E4F}" destId="{2E8EC3AC-58A4-484A-97DC-AABA261BEBD5}" srcOrd="1" destOrd="0" presId="urn:microsoft.com/office/officeart/2005/8/layout/ven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027FA-E63E-462B-877B-C033C4E9CEC8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5D47137-2941-433B-893F-67AED4659E4C}">
      <dgm:prSet phldrT="[Текст]" custT="1"/>
      <dgm:spPr/>
      <dgm:t>
        <a:bodyPr/>
        <a:lstStyle/>
        <a:p>
          <a:pPr rtl="0"/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1. Сравнить показатели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1D7C0DB1-2B09-49A0-8474-A0B267C7FC49}" type="parTrans" cxnId="{FBC65707-6879-466B-8E70-EB48EC8BCC18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00C096F3-2FD2-4056-9073-A790DC562FE2}" type="sibTrans" cxnId="{FBC65707-6879-466B-8E70-EB48EC8BCC18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A4247EC7-D236-4734-BF7B-344643A178CB}">
      <dgm:prSet phldrT="[Текст]" custT="1"/>
      <dgm:spPr/>
      <dgm:t>
        <a:bodyPr/>
        <a:lstStyle/>
        <a:p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2. Объяснить причину роста или уменьшения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48D1744B-138C-43BF-90D1-B05B4EC3CDD8}" type="parTrans" cxnId="{A3F7CCA7-B56E-4DE4-846B-44B624583AAC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794794AC-8D71-4785-9293-F3DCB69B90F5}" type="sibTrans" cxnId="{A3F7CCA7-B56E-4DE4-846B-44B624583AAC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4B861990-A03C-4320-B8C1-FD9C4AADEF8D}">
      <dgm:prSet phldrT="[Текст]" custT="1"/>
      <dgm:spPr/>
      <dgm:t>
        <a:bodyPr/>
        <a:lstStyle/>
        <a:p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3. Выполнение задач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A9BBB12C-6718-4B3F-9C98-D82C7F6DE3C4}" type="parTrans" cxnId="{EB8A6B55-21F9-4496-BE9C-2A78D8FF9F2C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9F6FA16E-025B-4D82-94A1-2C027FD8DBA2}" type="sibTrans" cxnId="{EB8A6B55-21F9-4496-BE9C-2A78D8FF9F2C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331BF577-377F-4937-B48A-50B2AC80DC9C}">
      <dgm:prSet custT="1"/>
      <dgm:spPr/>
      <dgm:t>
        <a:bodyPr/>
        <a:lstStyle/>
        <a:p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4. Удачи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2ADE3840-3EEB-496C-9DFC-D2D89C917FB6}" type="parTrans" cxnId="{1C9FF1FD-4826-4D4A-A975-72BAF5FFB5FB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86B4BB79-3D7E-48B6-BA9F-2B4720E00A1C}" type="sibTrans" cxnId="{1C9FF1FD-4826-4D4A-A975-72BAF5FFB5FB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5DC4956B-E4FE-4D9E-8C47-915FD0FE2F1C}">
      <dgm:prSet custT="1"/>
      <dgm:spPr/>
      <dgm:t>
        <a:bodyPr/>
        <a:lstStyle/>
        <a:p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5. Огорчения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E7AA8926-8FE2-4F43-8326-B5E7908F162D}" type="parTrans" cxnId="{96EBD7C3-B6D8-45BF-858F-EA114123BBCF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4375DBFF-8047-478D-A29B-D7559209E545}" type="sibTrans" cxnId="{96EBD7C3-B6D8-45BF-858F-EA114123BBCF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594212C5-B92B-435F-BA9E-BCFE7D040B75}">
      <dgm:prSet custT="1"/>
      <dgm:spPr/>
      <dgm:t>
        <a:bodyPr/>
        <a:lstStyle/>
        <a:p>
          <a:r>
            <a:rPr kumimoji="0" lang="ru-RU" sz="2800" b="0" i="1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6. Задачи на следующий год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F5A1F045-3D3B-43A6-9C60-116FC62E9EF1}" type="parTrans" cxnId="{28B0E7E3-0F27-4FE2-9DF0-5851917E23D4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FE6AB2D6-2674-400F-B22B-F92D9CDBCE29}" type="sibTrans" cxnId="{28B0E7E3-0F27-4FE2-9DF0-5851917E23D4}">
      <dgm:prSet/>
      <dgm:spPr/>
      <dgm:t>
        <a:bodyPr/>
        <a:lstStyle/>
        <a:p>
          <a:endParaRPr lang="ru-RU" sz="2800">
            <a:latin typeface="Arial" pitchFamily="34" charset="0"/>
            <a:cs typeface="Arial" pitchFamily="34" charset="0"/>
          </a:endParaRPr>
        </a:p>
      </dgm:t>
    </dgm:pt>
    <dgm:pt modelId="{2C58A644-FC6D-402E-BA45-A053250E2F2B}" type="pres">
      <dgm:prSet presAssocID="{2F7027FA-E63E-462B-877B-C033C4E9CEC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975443-C5CB-4418-A1EE-8259AF6D31A9}" type="pres">
      <dgm:prSet presAssocID="{F5D47137-2941-433B-893F-67AED4659E4C}" presName="node" presStyleLbl="node1" presStyleIdx="0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4CE67-00C2-4831-92B2-5322FDAA0886}" type="pres">
      <dgm:prSet presAssocID="{00C096F3-2FD2-4056-9073-A790DC562FE2}" presName="sibTrans" presStyleLbl="sibTrans2D1" presStyleIdx="0" presStyleCnt="5" custScaleX="104433"/>
      <dgm:spPr/>
      <dgm:t>
        <a:bodyPr/>
        <a:lstStyle/>
        <a:p>
          <a:endParaRPr lang="ru-RU"/>
        </a:p>
      </dgm:t>
    </dgm:pt>
    <dgm:pt modelId="{4061AB49-2765-4365-9006-B58F2D52E518}" type="pres">
      <dgm:prSet presAssocID="{00C096F3-2FD2-4056-9073-A790DC562FE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0F31A91-50CB-4D73-83E4-E3E4BF3047BA}" type="pres">
      <dgm:prSet presAssocID="{A4247EC7-D236-4734-BF7B-344643A178CB}" presName="node" presStyleLbl="node1" presStyleIdx="1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62E89-25C1-4CBC-AFDE-379A3004568D}" type="pres">
      <dgm:prSet presAssocID="{794794AC-8D71-4785-9293-F3DCB69B90F5}" presName="sibTrans" presStyleLbl="sibTrans2D1" presStyleIdx="1" presStyleCnt="5" custScaleX="104433"/>
      <dgm:spPr/>
      <dgm:t>
        <a:bodyPr/>
        <a:lstStyle/>
        <a:p>
          <a:endParaRPr lang="ru-RU"/>
        </a:p>
      </dgm:t>
    </dgm:pt>
    <dgm:pt modelId="{28536875-038F-4142-BB26-6B346B72A7C7}" type="pres">
      <dgm:prSet presAssocID="{794794AC-8D71-4785-9293-F3DCB69B90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FBAE7B2-39DE-46D9-AED0-F175DDCB9D4F}" type="pres">
      <dgm:prSet presAssocID="{4B861990-A03C-4320-B8C1-FD9C4AADEF8D}" presName="node" presStyleLbl="node1" presStyleIdx="2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CB22F-F2E0-4283-A71C-12C86D984333}" type="pres">
      <dgm:prSet presAssocID="{9F6FA16E-025B-4D82-94A1-2C027FD8DBA2}" presName="sibTrans" presStyleLbl="sibTrans2D1" presStyleIdx="2" presStyleCnt="5" custScaleX="104433"/>
      <dgm:spPr/>
      <dgm:t>
        <a:bodyPr/>
        <a:lstStyle/>
        <a:p>
          <a:endParaRPr lang="ru-RU"/>
        </a:p>
      </dgm:t>
    </dgm:pt>
    <dgm:pt modelId="{F1CDCC06-72ED-4D00-9394-0C304E76E90E}" type="pres">
      <dgm:prSet presAssocID="{9F6FA16E-025B-4D82-94A1-2C027FD8DBA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51AC134-DCBC-4D96-9E0B-3DCF1069BD9D}" type="pres">
      <dgm:prSet presAssocID="{331BF577-377F-4937-B48A-50B2AC80DC9C}" presName="node" presStyleLbl="node1" presStyleIdx="3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07E-D9BB-4A6E-83CB-7DBD1C9C5134}" type="pres">
      <dgm:prSet presAssocID="{86B4BB79-3D7E-48B6-BA9F-2B4720E00A1C}" presName="sibTrans" presStyleLbl="sibTrans2D1" presStyleIdx="3" presStyleCnt="5" custScaleX="104433"/>
      <dgm:spPr/>
      <dgm:t>
        <a:bodyPr/>
        <a:lstStyle/>
        <a:p>
          <a:endParaRPr lang="ru-RU"/>
        </a:p>
      </dgm:t>
    </dgm:pt>
    <dgm:pt modelId="{98A0A567-DEAD-4473-9C1C-ED5EC03937DF}" type="pres">
      <dgm:prSet presAssocID="{86B4BB79-3D7E-48B6-BA9F-2B4720E00A1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1CA5DC4-B310-490D-A5CA-B421A651C1FE}" type="pres">
      <dgm:prSet presAssocID="{5DC4956B-E4FE-4D9E-8C47-915FD0FE2F1C}" presName="node" presStyleLbl="node1" presStyleIdx="4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863A7-3731-4954-B1BC-69B08B989242}" type="pres">
      <dgm:prSet presAssocID="{4375DBFF-8047-478D-A29B-D7559209E545}" presName="sibTrans" presStyleLbl="sibTrans2D1" presStyleIdx="4" presStyleCnt="5" custScaleX="104433"/>
      <dgm:spPr/>
      <dgm:t>
        <a:bodyPr/>
        <a:lstStyle/>
        <a:p>
          <a:endParaRPr lang="ru-RU"/>
        </a:p>
      </dgm:t>
    </dgm:pt>
    <dgm:pt modelId="{8296127A-8B28-486A-87B9-F9293029FCA3}" type="pres">
      <dgm:prSet presAssocID="{4375DBFF-8047-478D-A29B-D7559209E54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228D9B4-6E9F-46F6-A019-D613CDA72C88}" type="pres">
      <dgm:prSet presAssocID="{594212C5-B92B-435F-BA9E-BCFE7D040B75}" presName="node" presStyleLbl="node1" presStyleIdx="5" presStyleCnt="6" custScaleX="71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712057-FDAA-4776-B4DF-61A0623212B2}" type="presOf" srcId="{594212C5-B92B-435F-BA9E-BCFE7D040B75}" destId="{2228D9B4-6E9F-46F6-A019-D613CDA72C88}" srcOrd="0" destOrd="0" presId="urn:microsoft.com/office/officeart/2005/8/layout/process2"/>
    <dgm:cxn modelId="{A16DBD0B-FC0C-4FB4-AE1C-742E493E583A}" type="presOf" srcId="{F5D47137-2941-433B-893F-67AED4659E4C}" destId="{14975443-C5CB-4418-A1EE-8259AF6D31A9}" srcOrd="0" destOrd="0" presId="urn:microsoft.com/office/officeart/2005/8/layout/process2"/>
    <dgm:cxn modelId="{5AFED449-2E43-4736-8F9D-CD5BEDB70603}" type="presOf" srcId="{2F7027FA-E63E-462B-877B-C033C4E9CEC8}" destId="{2C58A644-FC6D-402E-BA45-A053250E2F2B}" srcOrd="0" destOrd="0" presId="urn:microsoft.com/office/officeart/2005/8/layout/process2"/>
    <dgm:cxn modelId="{0767589A-3BA9-40F9-8519-684A5197C90A}" type="presOf" srcId="{86B4BB79-3D7E-48B6-BA9F-2B4720E00A1C}" destId="{364A307E-D9BB-4A6E-83CB-7DBD1C9C5134}" srcOrd="0" destOrd="0" presId="urn:microsoft.com/office/officeart/2005/8/layout/process2"/>
    <dgm:cxn modelId="{FBC65707-6879-466B-8E70-EB48EC8BCC18}" srcId="{2F7027FA-E63E-462B-877B-C033C4E9CEC8}" destId="{F5D47137-2941-433B-893F-67AED4659E4C}" srcOrd="0" destOrd="0" parTransId="{1D7C0DB1-2B09-49A0-8474-A0B267C7FC49}" sibTransId="{00C096F3-2FD2-4056-9073-A790DC562FE2}"/>
    <dgm:cxn modelId="{C0FCAFA6-FD9D-49C5-AACB-1DEA0C75FF3A}" type="presOf" srcId="{4375DBFF-8047-478D-A29B-D7559209E545}" destId="{8296127A-8B28-486A-87B9-F9293029FCA3}" srcOrd="1" destOrd="0" presId="urn:microsoft.com/office/officeart/2005/8/layout/process2"/>
    <dgm:cxn modelId="{FF0F2ACE-A9BD-4433-9D1B-94FB22A7FF1A}" type="presOf" srcId="{9F6FA16E-025B-4D82-94A1-2C027FD8DBA2}" destId="{5E5CB22F-F2E0-4283-A71C-12C86D984333}" srcOrd="0" destOrd="0" presId="urn:microsoft.com/office/officeart/2005/8/layout/process2"/>
    <dgm:cxn modelId="{C8961BA2-B9A3-4829-8066-82538B48D35F}" type="presOf" srcId="{331BF577-377F-4937-B48A-50B2AC80DC9C}" destId="{451AC134-DCBC-4D96-9E0B-3DCF1069BD9D}" srcOrd="0" destOrd="0" presId="urn:microsoft.com/office/officeart/2005/8/layout/process2"/>
    <dgm:cxn modelId="{EA0F8103-FF68-4E51-BF54-C31BC680597E}" type="presOf" srcId="{794794AC-8D71-4785-9293-F3DCB69B90F5}" destId="{08D62E89-25C1-4CBC-AFDE-379A3004568D}" srcOrd="0" destOrd="0" presId="urn:microsoft.com/office/officeart/2005/8/layout/process2"/>
    <dgm:cxn modelId="{EB8A6B55-21F9-4496-BE9C-2A78D8FF9F2C}" srcId="{2F7027FA-E63E-462B-877B-C033C4E9CEC8}" destId="{4B861990-A03C-4320-B8C1-FD9C4AADEF8D}" srcOrd="2" destOrd="0" parTransId="{A9BBB12C-6718-4B3F-9C98-D82C7F6DE3C4}" sibTransId="{9F6FA16E-025B-4D82-94A1-2C027FD8DBA2}"/>
    <dgm:cxn modelId="{274E6561-5C48-41E4-BEDB-227493BEF568}" type="presOf" srcId="{00C096F3-2FD2-4056-9073-A790DC562FE2}" destId="{5EE4CE67-00C2-4831-92B2-5322FDAA0886}" srcOrd="0" destOrd="0" presId="urn:microsoft.com/office/officeart/2005/8/layout/process2"/>
    <dgm:cxn modelId="{4A91D29A-0B04-4942-A302-89346F13F385}" type="presOf" srcId="{4375DBFF-8047-478D-A29B-D7559209E545}" destId="{F3C863A7-3731-4954-B1BC-69B08B989242}" srcOrd="0" destOrd="0" presId="urn:microsoft.com/office/officeart/2005/8/layout/process2"/>
    <dgm:cxn modelId="{E8D03387-2FB2-4C78-84FC-5CF03AEB45DC}" type="presOf" srcId="{4B861990-A03C-4320-B8C1-FD9C4AADEF8D}" destId="{EFBAE7B2-39DE-46D9-AED0-F175DDCB9D4F}" srcOrd="0" destOrd="0" presId="urn:microsoft.com/office/officeart/2005/8/layout/process2"/>
    <dgm:cxn modelId="{D639732C-4678-4090-9A6D-23F43A008035}" type="presOf" srcId="{794794AC-8D71-4785-9293-F3DCB69B90F5}" destId="{28536875-038F-4142-BB26-6B346B72A7C7}" srcOrd="1" destOrd="0" presId="urn:microsoft.com/office/officeart/2005/8/layout/process2"/>
    <dgm:cxn modelId="{1C9FF1FD-4826-4D4A-A975-72BAF5FFB5FB}" srcId="{2F7027FA-E63E-462B-877B-C033C4E9CEC8}" destId="{331BF577-377F-4937-B48A-50B2AC80DC9C}" srcOrd="3" destOrd="0" parTransId="{2ADE3840-3EEB-496C-9DFC-D2D89C917FB6}" sibTransId="{86B4BB79-3D7E-48B6-BA9F-2B4720E00A1C}"/>
    <dgm:cxn modelId="{26B3DA57-575C-4DE8-95C1-32E5218B1A21}" type="presOf" srcId="{5DC4956B-E4FE-4D9E-8C47-915FD0FE2F1C}" destId="{11CA5DC4-B310-490D-A5CA-B421A651C1FE}" srcOrd="0" destOrd="0" presId="urn:microsoft.com/office/officeart/2005/8/layout/process2"/>
    <dgm:cxn modelId="{28B0E7E3-0F27-4FE2-9DF0-5851917E23D4}" srcId="{2F7027FA-E63E-462B-877B-C033C4E9CEC8}" destId="{594212C5-B92B-435F-BA9E-BCFE7D040B75}" srcOrd="5" destOrd="0" parTransId="{F5A1F045-3D3B-43A6-9C60-116FC62E9EF1}" sibTransId="{FE6AB2D6-2674-400F-B22B-F92D9CDBCE29}"/>
    <dgm:cxn modelId="{517DBFEB-DF9E-4C90-9D89-AD0D5AABFA9C}" type="presOf" srcId="{A4247EC7-D236-4734-BF7B-344643A178CB}" destId="{F0F31A91-50CB-4D73-83E4-E3E4BF3047BA}" srcOrd="0" destOrd="0" presId="urn:microsoft.com/office/officeart/2005/8/layout/process2"/>
    <dgm:cxn modelId="{D695EC60-BD2C-4CA2-BBF7-C8BBFE948D37}" type="presOf" srcId="{86B4BB79-3D7E-48B6-BA9F-2B4720E00A1C}" destId="{98A0A567-DEAD-4473-9C1C-ED5EC03937DF}" srcOrd="1" destOrd="0" presId="urn:microsoft.com/office/officeart/2005/8/layout/process2"/>
    <dgm:cxn modelId="{96757259-BA45-4C28-9E54-2814ACB97B46}" type="presOf" srcId="{00C096F3-2FD2-4056-9073-A790DC562FE2}" destId="{4061AB49-2765-4365-9006-B58F2D52E518}" srcOrd="1" destOrd="0" presId="urn:microsoft.com/office/officeart/2005/8/layout/process2"/>
    <dgm:cxn modelId="{A3F7CCA7-B56E-4DE4-846B-44B624583AAC}" srcId="{2F7027FA-E63E-462B-877B-C033C4E9CEC8}" destId="{A4247EC7-D236-4734-BF7B-344643A178CB}" srcOrd="1" destOrd="0" parTransId="{48D1744B-138C-43BF-90D1-B05B4EC3CDD8}" sibTransId="{794794AC-8D71-4785-9293-F3DCB69B90F5}"/>
    <dgm:cxn modelId="{96EBD7C3-B6D8-45BF-858F-EA114123BBCF}" srcId="{2F7027FA-E63E-462B-877B-C033C4E9CEC8}" destId="{5DC4956B-E4FE-4D9E-8C47-915FD0FE2F1C}" srcOrd="4" destOrd="0" parTransId="{E7AA8926-8FE2-4F43-8326-B5E7908F162D}" sibTransId="{4375DBFF-8047-478D-A29B-D7559209E545}"/>
    <dgm:cxn modelId="{F9EF187C-4561-4F67-A10C-6C4E608DC34A}" type="presOf" srcId="{9F6FA16E-025B-4D82-94A1-2C027FD8DBA2}" destId="{F1CDCC06-72ED-4D00-9394-0C304E76E90E}" srcOrd="1" destOrd="0" presId="urn:microsoft.com/office/officeart/2005/8/layout/process2"/>
    <dgm:cxn modelId="{6E13F6DE-D86D-40C9-86BC-46B4A9B9EA63}" type="presParOf" srcId="{2C58A644-FC6D-402E-BA45-A053250E2F2B}" destId="{14975443-C5CB-4418-A1EE-8259AF6D31A9}" srcOrd="0" destOrd="0" presId="urn:microsoft.com/office/officeart/2005/8/layout/process2"/>
    <dgm:cxn modelId="{F6B390E7-AB74-4D36-9AC1-C486E433266E}" type="presParOf" srcId="{2C58A644-FC6D-402E-BA45-A053250E2F2B}" destId="{5EE4CE67-00C2-4831-92B2-5322FDAA0886}" srcOrd="1" destOrd="0" presId="urn:microsoft.com/office/officeart/2005/8/layout/process2"/>
    <dgm:cxn modelId="{2D125CD7-D6EB-412D-B502-4FF438B264B0}" type="presParOf" srcId="{5EE4CE67-00C2-4831-92B2-5322FDAA0886}" destId="{4061AB49-2765-4365-9006-B58F2D52E518}" srcOrd="0" destOrd="0" presId="urn:microsoft.com/office/officeart/2005/8/layout/process2"/>
    <dgm:cxn modelId="{232A8FFE-2BC4-4FB3-B5C9-1C5288C3AC50}" type="presParOf" srcId="{2C58A644-FC6D-402E-BA45-A053250E2F2B}" destId="{F0F31A91-50CB-4D73-83E4-E3E4BF3047BA}" srcOrd="2" destOrd="0" presId="urn:microsoft.com/office/officeart/2005/8/layout/process2"/>
    <dgm:cxn modelId="{21EEC3B6-2179-4103-9712-BEE27A9E911B}" type="presParOf" srcId="{2C58A644-FC6D-402E-BA45-A053250E2F2B}" destId="{08D62E89-25C1-4CBC-AFDE-379A3004568D}" srcOrd="3" destOrd="0" presId="urn:microsoft.com/office/officeart/2005/8/layout/process2"/>
    <dgm:cxn modelId="{2D2A9431-1435-4CD2-B005-70DCB124D1DD}" type="presParOf" srcId="{08D62E89-25C1-4CBC-AFDE-379A3004568D}" destId="{28536875-038F-4142-BB26-6B346B72A7C7}" srcOrd="0" destOrd="0" presId="urn:microsoft.com/office/officeart/2005/8/layout/process2"/>
    <dgm:cxn modelId="{C1E4BEAD-43CF-4647-9518-D512A35FF210}" type="presParOf" srcId="{2C58A644-FC6D-402E-BA45-A053250E2F2B}" destId="{EFBAE7B2-39DE-46D9-AED0-F175DDCB9D4F}" srcOrd="4" destOrd="0" presId="urn:microsoft.com/office/officeart/2005/8/layout/process2"/>
    <dgm:cxn modelId="{298BB870-EE5D-4478-ADB3-449086CE460D}" type="presParOf" srcId="{2C58A644-FC6D-402E-BA45-A053250E2F2B}" destId="{5E5CB22F-F2E0-4283-A71C-12C86D984333}" srcOrd="5" destOrd="0" presId="urn:microsoft.com/office/officeart/2005/8/layout/process2"/>
    <dgm:cxn modelId="{21C3D03C-D918-4B4C-9D27-40FA2C0A9400}" type="presParOf" srcId="{5E5CB22F-F2E0-4283-A71C-12C86D984333}" destId="{F1CDCC06-72ED-4D00-9394-0C304E76E90E}" srcOrd="0" destOrd="0" presId="urn:microsoft.com/office/officeart/2005/8/layout/process2"/>
    <dgm:cxn modelId="{F0ECBF00-5487-426D-A198-D581609A3FC0}" type="presParOf" srcId="{2C58A644-FC6D-402E-BA45-A053250E2F2B}" destId="{451AC134-DCBC-4D96-9E0B-3DCF1069BD9D}" srcOrd="6" destOrd="0" presId="urn:microsoft.com/office/officeart/2005/8/layout/process2"/>
    <dgm:cxn modelId="{6DD3F130-C411-4DEE-9754-89E94A7DC38F}" type="presParOf" srcId="{2C58A644-FC6D-402E-BA45-A053250E2F2B}" destId="{364A307E-D9BB-4A6E-83CB-7DBD1C9C5134}" srcOrd="7" destOrd="0" presId="urn:microsoft.com/office/officeart/2005/8/layout/process2"/>
    <dgm:cxn modelId="{A38D0766-0E4A-4BC9-B948-97F3DBB6AF37}" type="presParOf" srcId="{364A307E-D9BB-4A6E-83CB-7DBD1C9C5134}" destId="{98A0A567-DEAD-4473-9C1C-ED5EC03937DF}" srcOrd="0" destOrd="0" presId="urn:microsoft.com/office/officeart/2005/8/layout/process2"/>
    <dgm:cxn modelId="{D112403D-34B7-4541-B6A1-D6E9D00FA106}" type="presParOf" srcId="{2C58A644-FC6D-402E-BA45-A053250E2F2B}" destId="{11CA5DC4-B310-490D-A5CA-B421A651C1FE}" srcOrd="8" destOrd="0" presId="urn:microsoft.com/office/officeart/2005/8/layout/process2"/>
    <dgm:cxn modelId="{D45F6202-5E18-48AC-9A92-CB42722ECE06}" type="presParOf" srcId="{2C58A644-FC6D-402E-BA45-A053250E2F2B}" destId="{F3C863A7-3731-4954-B1BC-69B08B989242}" srcOrd="9" destOrd="0" presId="urn:microsoft.com/office/officeart/2005/8/layout/process2"/>
    <dgm:cxn modelId="{9A590C72-FDB3-4D88-8B6B-F0465B7F2E55}" type="presParOf" srcId="{F3C863A7-3731-4954-B1BC-69B08B989242}" destId="{8296127A-8B28-486A-87B9-F9293029FCA3}" srcOrd="0" destOrd="0" presId="urn:microsoft.com/office/officeart/2005/8/layout/process2"/>
    <dgm:cxn modelId="{6FE30165-BC4F-424C-B056-4715A893D19F}" type="presParOf" srcId="{2C58A644-FC6D-402E-BA45-A053250E2F2B}" destId="{2228D9B4-6E9F-46F6-A019-D613CDA72C88}" srcOrd="10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18117-17E5-4760-AB22-5CAF2A8BFA65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1B39-A8D9-4354-9FCC-B934C456FD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Наше состояние во время написания анализа…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1B39-A8D9-4354-9FCC-B934C456FDE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2F9BF3-C664-4962-AC64-2EA8B6AE29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9E78-D483-45D2-9F0A-B840E71BFB8F}" type="datetimeFigureOut">
              <a:rPr lang="ru-RU" smtClean="0"/>
              <a:pPr/>
              <a:t>11.02.2010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9F8E7-66CD-4415-B443-4E88CEF051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084261"/>
          </a:xfrm>
        </p:spPr>
        <p:txBody>
          <a:bodyPr/>
          <a:lstStyle/>
          <a:p>
            <a:r>
              <a:rPr lang="ru-RU" dirty="0" smtClean="0"/>
              <a:t>Анализ и отчет… </a:t>
            </a:r>
            <a:endParaRPr lang="ru-RU" dirty="0"/>
          </a:p>
        </p:txBody>
      </p:sp>
      <p:pic>
        <p:nvPicPr>
          <p:cNvPr id="4" name="Рисунок 3" descr="Lit_agent_104x1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1714512" cy="2286016"/>
          </a:xfrm>
          <a:prstGeom prst="rect">
            <a:avLst/>
          </a:prstGeom>
        </p:spPr>
      </p:pic>
      <p:pic>
        <p:nvPicPr>
          <p:cNvPr id="5" name="Рисунок 4" descr="lawer_105x1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642918"/>
            <a:ext cx="1660934" cy="2214578"/>
          </a:xfrm>
          <a:prstGeom prst="rect">
            <a:avLst/>
          </a:prstGeom>
        </p:spPr>
      </p:pic>
      <p:pic>
        <p:nvPicPr>
          <p:cNvPr id="7" name="Рисунок 6" descr="voprosi_s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429000"/>
            <a:ext cx="1875248" cy="250033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42910" y="2185980"/>
            <a:ext cx="77724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Анализ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или отчет?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Еговкина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Тематический анализ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направлен </a:t>
            </a:r>
            <a:r>
              <a:rPr lang="ru-RU" dirty="0"/>
              <a:t>на изучение более </a:t>
            </a:r>
            <a:r>
              <a:rPr lang="ru-RU" dirty="0" smtClean="0"/>
              <a:t>устойчивых</a:t>
            </a:r>
            <a:r>
              <a:rPr lang="ru-RU" dirty="0"/>
              <a:t>, повторяющихся зависимостей, тенденций в ходе и </a:t>
            </a:r>
            <a:r>
              <a:rPr lang="ru-RU" dirty="0" smtClean="0"/>
              <a:t>результатах </a:t>
            </a:r>
            <a:r>
              <a:rPr lang="ru-RU" dirty="0"/>
              <a:t>педагогического процесса</a:t>
            </a:r>
            <a:r>
              <a:rPr lang="ru-RU" dirty="0" smtClean="0"/>
              <a:t>. </a:t>
            </a:r>
            <a:r>
              <a:rPr lang="ru-RU" dirty="0"/>
              <a:t>Этот вид педагогического анализа позволяет </a:t>
            </a:r>
            <a:r>
              <a:rPr lang="ru-RU" dirty="0" smtClean="0"/>
              <a:t>сосредоточиться </a:t>
            </a:r>
            <a:r>
              <a:rPr lang="ru-RU" dirty="0"/>
              <a:t>на изучении и выявлении особенностей </a:t>
            </a:r>
            <a:r>
              <a:rPr lang="ru-RU" dirty="0" smtClean="0"/>
              <a:t>проявления </a:t>
            </a:r>
            <a:r>
              <a:rPr lang="ru-RU" dirty="0"/>
              <a:t>тех или иных сторон педагогического процесса, определить их взаимодействие с другими сторонами, компонентами и системой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Итоговый анализ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охватывает </a:t>
            </a:r>
            <a:r>
              <a:rPr lang="ru-RU" dirty="0"/>
              <a:t>более значительные временные, пространственные или содержательные рамки. Информация для итогового анализа складывается из данных </a:t>
            </a:r>
            <a:r>
              <a:rPr lang="ru-RU" dirty="0" smtClean="0"/>
              <a:t>параметрического </a:t>
            </a:r>
            <a:r>
              <a:rPr lang="ru-RU" dirty="0"/>
              <a:t>и тематического </a:t>
            </a:r>
            <a:r>
              <a:rPr lang="ru-RU" dirty="0" smtClean="0"/>
              <a:t>анализа.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28EB85-7935-4C27-8419-63D022604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D28EB85-7935-4C27-8419-63D022604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FB401-2BB4-446D-9D23-C62A5A1EF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888FB401-2BB4-446D-9D23-C62A5A1EF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7DB26-8865-415D-9AF6-A3CB07A0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127DB26-8865-415D-9AF6-A3CB07A0A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/>
          <a:p>
            <a:r>
              <a:rPr lang="ru-RU" dirty="0" smtClean="0"/>
              <a:t>Алгоритм анализа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keis_marketing_s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8148" y="285728"/>
            <a:ext cx="857249" cy="1142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975443-C5CB-4418-A1EE-8259AF6D3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14975443-C5CB-4418-A1EE-8259AF6D3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4975443-C5CB-4418-A1EE-8259AF6D3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14975443-C5CB-4418-A1EE-8259AF6D3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E4CE67-00C2-4831-92B2-5322FDAA0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">
                                            <p:graphicEl>
                                              <a:dgm id="{5EE4CE67-00C2-4831-92B2-5322FDAA0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31A91-50CB-4D73-83E4-E3E4BF304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F0F31A91-50CB-4D73-83E4-E3E4BF304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F0F31A91-50CB-4D73-83E4-E3E4BF304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F0F31A91-50CB-4D73-83E4-E3E4BF304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D62E89-25C1-4CBC-AFDE-379A30045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4">
                                            <p:graphicEl>
                                              <a:dgm id="{08D62E89-25C1-4CBC-AFDE-379A30045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BAE7B2-39DE-46D9-AED0-F175DDCB9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FBAE7B2-39DE-46D9-AED0-F175DDCB9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FBAE7B2-39DE-46D9-AED0-F175DDCB9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EFBAE7B2-39DE-46D9-AED0-F175DDCB9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5CB22F-F2E0-4283-A71C-12C86D984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4">
                                            <p:graphicEl>
                                              <a:dgm id="{5E5CB22F-F2E0-4283-A71C-12C86D984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AC134-DCBC-4D96-9E0B-3DCF1069B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51AC134-DCBC-4D96-9E0B-3DCF1069B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51AC134-DCBC-4D96-9E0B-3DCF1069B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451AC134-DCBC-4D96-9E0B-3DCF1069B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A307E-D9BB-4A6E-83CB-7DBD1C9C5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0"/>
                                        <p:tgtEl>
                                          <p:spTgt spid="4">
                                            <p:graphicEl>
                                              <a:dgm id="{364A307E-D9BB-4A6E-83CB-7DBD1C9C5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A5DC4-B310-490D-A5CA-B421A651C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1CA5DC4-B310-490D-A5CA-B421A651C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11CA5DC4-B310-490D-A5CA-B421A651C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11CA5DC4-B310-490D-A5CA-B421A651C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C863A7-3731-4954-B1BC-69B08B989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0"/>
                                        <p:tgtEl>
                                          <p:spTgt spid="4">
                                            <p:graphicEl>
                                              <a:dgm id="{F3C863A7-3731-4954-B1BC-69B08B989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28D9B4-6E9F-46F6-A019-D613CDA7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2228D9B4-6E9F-46F6-A019-D613CDA7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2228D9B4-6E9F-46F6-A019-D613CDA72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2228D9B4-6E9F-46F6-A019-D613CDA72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st_105x14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8596" y="1722794"/>
            <a:ext cx="2653061" cy="3537415"/>
          </a:xfrm>
        </p:spPr>
      </p:pic>
      <p:pic>
        <p:nvPicPr>
          <p:cNvPr id="7" name="Содержимое 6" descr="trydolubie_sm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286116" y="285728"/>
            <a:ext cx="2444978" cy="3259970"/>
          </a:xfr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28728" y="1285860"/>
            <a:ext cx="3240000" cy="2520000"/>
          </a:xfrm>
          <a:prstGeom prst="line">
            <a:avLst/>
          </a:prstGeom>
          <a:ln w="1270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403438" y="1337627"/>
            <a:ext cx="3240000" cy="2520000"/>
          </a:xfrm>
          <a:prstGeom prst="line">
            <a:avLst/>
          </a:prstGeom>
          <a:ln w="12700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Program Files\Microsoft Office\MEDIA\CAGCAT10\j0292982.wmf"/>
          <p:cNvPicPr>
            <a:picLocks noChangeAspect="1" noChangeArrowheads="1"/>
          </p:cNvPicPr>
          <p:nvPr/>
        </p:nvPicPr>
        <p:blipFill>
          <a:blip r:embed="rId5" cstate="print">
            <a:lum bright="10000"/>
          </a:blip>
          <a:srcRect l="5769" t="9754"/>
          <a:stretch>
            <a:fillRect/>
          </a:stretch>
        </p:blipFill>
        <p:spPr bwMode="auto">
          <a:xfrm>
            <a:off x="5143504" y="4357694"/>
            <a:ext cx="3594956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572132" y="4000505"/>
            <a:ext cx="271461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perspectiveRelaxed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Система мониторинга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1142984"/>
            <a:ext cx="4429156" cy="4643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Проведение итогового анализа, </a:t>
            </a:r>
            <a:r>
              <a:rPr lang="ru-RU" sz="3600" dirty="0" smtClean="0"/>
              <a:t>его </a:t>
            </a:r>
            <a:r>
              <a:rPr lang="ru-RU" sz="3600" dirty="0" smtClean="0"/>
              <a:t>объективность, глубина, перспективность подготавливают работу над планом нового учебного года.</a:t>
            </a:r>
            <a:endParaRPr lang="ru-RU" sz="3600" dirty="0"/>
          </a:p>
        </p:txBody>
      </p:sp>
      <p:pic>
        <p:nvPicPr>
          <p:cNvPr id="6" name="Рисунок 5" descr="normal_000069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31522"/>
            <a:ext cx="3738569" cy="5069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сравним!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6"/>
          <a:ext cx="8229600" cy="52748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43200"/>
                <a:gridCol w="2743200"/>
                <a:gridCol w="2743200"/>
              </a:tblGrid>
              <a:tr h="9904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Отчет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Линия сравнения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Анализ </a:t>
                      </a:r>
                      <a:endParaRPr lang="ru-RU" sz="2800" dirty="0"/>
                    </a:p>
                  </a:txBody>
                  <a:tcPr/>
                </a:tc>
              </a:tr>
              <a:tr h="65876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Цель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65876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65876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Объем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990492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Сложность написания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65876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Взаимосвязь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658766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Результат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Заглянем в </a:t>
            </a:r>
            <a:r>
              <a:rPr lang="ru-RU" dirty="0" err="1" smtClean="0"/>
              <a:t>Википедию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Отчёт</a:t>
            </a:r>
            <a:r>
              <a:rPr lang="ru-RU" dirty="0" smtClean="0"/>
              <a:t> — письменное или устное сообщение о своих действиях или о выполнении возложенного поручения, представляемое лицу или учреждению.</a:t>
            </a:r>
          </a:p>
          <a:p>
            <a:r>
              <a:rPr lang="ru-RU" b="1" dirty="0" smtClean="0"/>
              <a:t>Анализ</a:t>
            </a:r>
            <a:r>
              <a:rPr lang="ru-RU" dirty="0" smtClean="0"/>
              <a:t>  — метод научного познания, основанный на рассмотрении отдельных сторон свойств, составных частей объекта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72EEE-E56A-4E3A-9E17-76017B11F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F172EEE-E56A-4E3A-9E17-76017B11F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9B149-8A3D-4ED9-9E38-0C8B40A91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9B9B149-8A3D-4ED9-9E38-0C8B40A91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C6133-57E9-4FA3-A8EA-D0BA61A8A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3D5C6133-57E9-4FA3-A8EA-D0BA61A8A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5F5ED0-7291-42F7-BB01-7CD86E954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EB5F5ED0-7291-42F7-BB01-7CD86E954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24C620-7AD7-4E3D-A186-F661DF46F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0024C620-7AD7-4E3D-A186-F661DF46F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Виды педагогического анализа</a:t>
            </a:r>
            <a:endParaRPr lang="ru-RU" dirty="0">
              <a:hlinkClick r:id="rId2" action="ppaction://hlinksldjump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28EB85-7935-4C27-8419-63D022604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D28EB85-7935-4C27-8419-63D022604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FB401-2BB4-446D-9D23-C62A5A1EF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88FB401-2BB4-446D-9D23-C62A5A1EF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7DB26-8865-415D-9AF6-A3CB07A0A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127DB26-8865-415D-9AF6-A3CB07A0A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Структурно-функциональный анализ </a:t>
            </a:r>
            <a:br>
              <a:rPr lang="ru-RU" sz="3600" dirty="0" smtClean="0"/>
            </a:br>
            <a:r>
              <a:rPr lang="ru-RU" sz="2700" dirty="0" smtClean="0"/>
              <a:t>(по </a:t>
            </a:r>
            <a:r>
              <a:rPr lang="ru-RU" sz="2700" dirty="0" err="1" smtClean="0"/>
              <a:t>Конаржевскому</a:t>
            </a:r>
            <a:r>
              <a:rPr lang="ru-RU" sz="2700" dirty="0" smtClean="0"/>
              <a:t> Ю.А.)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31630"/>
          <a:ext cx="875827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472386"/>
              </a:tblGrid>
              <a:tr h="373080">
                <a:tc>
                  <a:txBody>
                    <a:bodyPr/>
                    <a:lstStyle/>
                    <a:p>
                      <a:r>
                        <a:rPr lang="ru-RU" dirty="0" smtClean="0"/>
                        <a:t>Аспекты анализа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1067426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Структур-ный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Выяснить внутреннюю организацию системы, определить способ, характер связи элементов и ее составляющих. Выделить и изучить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системообразующие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связи. Изучение структуры предполагает изучение функциональных связей элементов.</a:t>
                      </a:r>
                      <a:endParaRPr lang="ru-RU" dirty="0"/>
                    </a:p>
                  </a:txBody>
                  <a:tcPr/>
                </a:tc>
              </a:tr>
              <a:tr h="1093152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Функци-ональный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Раскрыть механизм внутреннего функционирования системы, взаимодействия ее элементов, показать взаимодействие системы с внешней средой, выяснить, каким образом в результате взаимодействия элементов у системы появляется новый интегративный результат.</a:t>
                      </a:r>
                      <a:endParaRPr lang="ru-RU" dirty="0"/>
                    </a:p>
                  </a:txBody>
                  <a:tcPr/>
                </a:tc>
              </a:tr>
              <a:tr h="404498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Деятель-ностный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 структуру: мотив – цель – задачи – содержание – формы – методы – результаты.</a:t>
                      </a:r>
                      <a:endParaRPr lang="ru-RU" dirty="0"/>
                    </a:p>
                  </a:txBody>
                  <a:tcPr/>
                </a:tc>
              </a:tr>
              <a:tr h="621674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Морфоло-гический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ответы на вопросы: «Из каких элементов, подсистем, блоков образована система, подвергаемая анализу? Что они собой представляют? Оптимален ли их набор?»</a:t>
                      </a:r>
                      <a:endParaRPr lang="ru-RU" dirty="0"/>
                    </a:p>
                  </a:txBody>
                  <a:tcPr/>
                </a:tc>
              </a:tr>
              <a:tr h="635654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Генетичес-кий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Исследовать происхождение системы, процесс формирования и развития. все аспекты анализа выступают в органическом единстве.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dirty="0" smtClean="0"/>
              <a:t>SWOT-</a:t>
            </a:r>
            <a:r>
              <a:rPr lang="ru-RU" dirty="0" smtClean="0"/>
              <a:t>анализ</a:t>
            </a:r>
            <a:endParaRPr lang="ru-RU" dirty="0"/>
          </a:p>
        </p:txBody>
      </p:sp>
      <p:graphicFrame>
        <p:nvGraphicFramePr>
          <p:cNvPr id="4181" name="Group 85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63334"/>
        </p:xfrm>
        <a:graphic>
          <a:graphicData uri="http://schemas.openxmlformats.org/drawingml/2006/table">
            <a:tbl>
              <a:tblPr/>
              <a:tblGrid>
                <a:gridCol w="614338"/>
                <a:gridCol w="1687121"/>
                <a:gridCol w="2928711"/>
                <a:gridCol w="2999430"/>
              </a:tblGrid>
              <a:tr h="621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Внешние факторы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Возможности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Угрозы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00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Внутренние ресурсы   </a:t>
                      </a:r>
                    </a:p>
                  </a:txBody>
                  <a:tcPr marL="0" marR="0" marT="0" marB="0" vert="vert27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Сильные стороны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СиВ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СиУ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010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Слабые стороны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СлВ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анализ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Уяснить проблему, подлежащую анализу.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Принять анализируемый объект как систему.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Сформулировать цель анализа.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Выделить элементы системы.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Дать качественную и количественную характеристику элементам.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Вычленить </a:t>
            </a:r>
            <a:r>
              <a:rPr lang="ru-RU" sz="2000" dirty="0" err="1" smtClean="0"/>
              <a:t>системообразующие</a:t>
            </a:r>
            <a:r>
              <a:rPr lang="ru-RU" sz="2000" dirty="0" smtClean="0"/>
              <a:t> связи.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Проанализировать и оценить способ связи, характер связи элементов системы.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Дать характеристику иерархическим и субординационным связям системы.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Охарактеризовать функции и функциональные связи элементов.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Проанализировать связи системы с внешней средой.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Охарактеризовать интегративный результат функционирования системы.</a:t>
            </a:r>
          </a:p>
          <a:p>
            <a:pPr marL="365125" indent="-365125"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/>
              <a:t>Сравнить исходное и конечное состояние системы. Показать пути формирования конечного результата ее функционирования.</a:t>
            </a: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143900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Параметрический анализ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направлен </a:t>
            </a:r>
            <a:r>
              <a:rPr lang="ru-RU" dirty="0"/>
              <a:t>на изучение </a:t>
            </a:r>
            <a:r>
              <a:rPr lang="ru-RU" dirty="0" smtClean="0"/>
              <a:t>регулярно поступающей информации </a:t>
            </a:r>
            <a:r>
              <a:rPr lang="ru-RU" dirty="0"/>
              <a:t>о ходе и результатах образовательного процесса, выявление причин, нарушающих его</a:t>
            </a:r>
            <a:r>
              <a:rPr lang="ru-RU" dirty="0" smtClean="0"/>
              <a:t>. Это </a:t>
            </a:r>
            <a:r>
              <a:rPr lang="ru-RU" dirty="0"/>
              <a:t>не просто констатация фактов, а их </a:t>
            </a:r>
            <a:r>
              <a:rPr lang="ru-RU" dirty="0" smtClean="0"/>
              <a:t>сравнение</a:t>
            </a:r>
            <a:r>
              <a:rPr lang="ru-RU" dirty="0"/>
              <a:t>, обобщение, поиск причин их возникновения и </a:t>
            </a:r>
            <a:r>
              <a:rPr lang="ru-RU" dirty="0" smtClean="0"/>
              <a:t>прогнозирование </a:t>
            </a:r>
            <a:r>
              <a:rPr lang="ru-RU" dirty="0"/>
              <a:t>возможных последствий.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460</Words>
  <Application>Microsoft Office PowerPoint</Application>
  <PresentationFormat>Экран (4:3)</PresentationFormat>
  <Paragraphs>81</Paragraphs>
  <Slides>15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Анализ и отчет… </vt:lpstr>
      <vt:lpstr>Давайте сравним!</vt:lpstr>
      <vt:lpstr>Заглянем в Википедию</vt:lpstr>
      <vt:lpstr>Слайд 4</vt:lpstr>
      <vt:lpstr>Виды педагогического анализа</vt:lpstr>
      <vt:lpstr>Структурно-функциональный анализ  (по Конаржевскому Ю.А.)</vt:lpstr>
      <vt:lpstr>SWOT-анализ</vt:lpstr>
      <vt:lpstr>Системный анализ</vt:lpstr>
      <vt:lpstr>Параметрический анализ </vt:lpstr>
      <vt:lpstr>Тематический анализ </vt:lpstr>
      <vt:lpstr>Итоговый анализ </vt:lpstr>
      <vt:lpstr>Педагогический анализ</vt:lpstr>
      <vt:lpstr>Алгоритм анализа работы</vt:lpstr>
      <vt:lpstr>Слайд 14</vt:lpstr>
      <vt:lpstr>Проведение итогового анализа, его объективность, глубина, перспективность подготавливают работу над планом нового учебного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Komp-1</cp:lastModifiedBy>
  <cp:revision>57</cp:revision>
  <dcterms:created xsi:type="dcterms:W3CDTF">2009-06-21T16:21:26Z</dcterms:created>
  <dcterms:modified xsi:type="dcterms:W3CDTF">2010-02-11T12:05:24Z</dcterms:modified>
</cp:coreProperties>
</file>