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6" r:id="rId4"/>
    <p:sldId id="271" r:id="rId5"/>
    <p:sldId id="265" r:id="rId6"/>
    <p:sldId id="264" r:id="rId7"/>
    <p:sldId id="263" r:id="rId8"/>
    <p:sldId id="268" r:id="rId9"/>
    <p:sldId id="262" r:id="rId10"/>
    <p:sldId id="270" r:id="rId11"/>
    <p:sldId id="261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2B077-3089-4A68-9868-87A4AFA6D1D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FF9069-4252-40B2-93B3-FC02DF328F69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Составить план работы</a:t>
          </a:r>
          <a:endParaRPr lang="ru-RU" sz="2400" dirty="0">
            <a:solidFill>
              <a:srgbClr val="C00000"/>
            </a:solidFill>
          </a:endParaRPr>
        </a:p>
      </dgm:t>
    </dgm:pt>
    <dgm:pt modelId="{FED361F6-1678-4445-A9A6-84CC8C57CA91}" type="parTrans" cxnId="{0D3C64F0-00CF-4CF1-90B6-E5B8DCE1EB64}">
      <dgm:prSet/>
      <dgm:spPr/>
      <dgm:t>
        <a:bodyPr/>
        <a:lstStyle/>
        <a:p>
          <a:endParaRPr lang="ru-RU"/>
        </a:p>
      </dgm:t>
    </dgm:pt>
    <dgm:pt modelId="{F1AB940F-AEF5-44A3-BD25-5AE38B00742A}" type="sibTrans" cxnId="{0D3C64F0-00CF-4CF1-90B6-E5B8DCE1EB64}">
      <dgm:prSet/>
      <dgm:spPr/>
      <dgm:t>
        <a:bodyPr/>
        <a:lstStyle/>
        <a:p>
          <a:endParaRPr lang="ru-RU"/>
        </a:p>
      </dgm:t>
    </dgm:pt>
    <dgm:pt modelId="{5E8B7018-CF4E-4741-A01D-E43D7F927800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Подготовить материалы и инструменты</a:t>
          </a:r>
          <a:endParaRPr lang="ru-RU" sz="2400" dirty="0">
            <a:solidFill>
              <a:srgbClr val="C00000"/>
            </a:solidFill>
          </a:endParaRPr>
        </a:p>
      </dgm:t>
    </dgm:pt>
    <dgm:pt modelId="{D35018C7-1956-4C55-8D76-948E707D711E}" type="parTrans" cxnId="{E88E2332-6330-4CB2-BADB-BAFC30FFB3BB}">
      <dgm:prSet/>
      <dgm:spPr/>
      <dgm:t>
        <a:bodyPr/>
        <a:lstStyle/>
        <a:p>
          <a:endParaRPr lang="ru-RU"/>
        </a:p>
      </dgm:t>
    </dgm:pt>
    <dgm:pt modelId="{651BDC19-5B8F-40FD-8BFC-48E11CF7B191}" type="sibTrans" cxnId="{E88E2332-6330-4CB2-BADB-BAFC30FFB3BB}">
      <dgm:prSet/>
      <dgm:spPr/>
      <dgm:t>
        <a:bodyPr/>
        <a:lstStyle/>
        <a:p>
          <a:endParaRPr lang="ru-RU"/>
        </a:p>
      </dgm:t>
    </dgm:pt>
    <dgm:pt modelId="{D20AB2C7-07D3-412A-814C-82E1EF7CDEBD}">
      <dgm:prSet phldrT="[Текст]" custT="1"/>
      <dgm:spPr/>
      <dgm:t>
        <a:bodyPr/>
        <a:lstStyle/>
        <a:p>
          <a:pPr algn="ctr"/>
          <a:endParaRPr lang="ru-RU" sz="2000" dirty="0" smtClean="0"/>
        </a:p>
        <a:p>
          <a:pPr algn="ctr"/>
          <a:endParaRPr lang="ru-RU" sz="2000" dirty="0" smtClean="0"/>
        </a:p>
        <a:p>
          <a:pPr algn="ctr"/>
          <a:r>
            <a:rPr lang="ru-RU" sz="2400" dirty="0" smtClean="0">
              <a:solidFill>
                <a:srgbClr val="C00000"/>
              </a:solidFill>
            </a:rPr>
            <a:t>Составить технологическую карту</a:t>
          </a:r>
          <a:endParaRPr lang="ru-RU" sz="2400" dirty="0">
            <a:solidFill>
              <a:srgbClr val="C00000"/>
            </a:solidFill>
          </a:endParaRPr>
        </a:p>
      </dgm:t>
    </dgm:pt>
    <dgm:pt modelId="{EB4EA92E-A683-4C44-BEB8-FF58B874EA9E}" type="parTrans" cxnId="{4F6E561A-A963-4226-A49D-15EB619EF5CC}">
      <dgm:prSet/>
      <dgm:spPr/>
      <dgm:t>
        <a:bodyPr/>
        <a:lstStyle/>
        <a:p>
          <a:endParaRPr lang="ru-RU"/>
        </a:p>
      </dgm:t>
    </dgm:pt>
    <dgm:pt modelId="{D27D008F-2325-44B2-87DF-0EDBA9DECE1C}" type="sibTrans" cxnId="{4F6E561A-A963-4226-A49D-15EB619EF5CC}">
      <dgm:prSet/>
      <dgm:spPr/>
      <dgm:t>
        <a:bodyPr/>
        <a:lstStyle/>
        <a:p>
          <a:endParaRPr lang="ru-RU"/>
        </a:p>
      </dgm:t>
    </dgm:pt>
    <dgm:pt modelId="{0DEFEA9F-B970-4CAC-B89F-C8F235DED3F8}">
      <dgm:prSet/>
      <dgm:spPr/>
      <dgm:t>
        <a:bodyPr/>
        <a:lstStyle/>
        <a:p>
          <a:pPr algn="l"/>
          <a:endParaRPr lang="ru-RU" sz="3600" dirty="0"/>
        </a:p>
      </dgm:t>
    </dgm:pt>
    <dgm:pt modelId="{8B5D56FB-FDE5-45D8-B4E0-FDDAD4D1A15F}" type="parTrans" cxnId="{B1A334B0-CFB2-416B-A9CA-2853AB8CD313}">
      <dgm:prSet/>
      <dgm:spPr/>
      <dgm:t>
        <a:bodyPr/>
        <a:lstStyle/>
        <a:p>
          <a:endParaRPr lang="ru-RU"/>
        </a:p>
      </dgm:t>
    </dgm:pt>
    <dgm:pt modelId="{AB7101B0-037F-44D2-9F84-5957C3AEE3BE}" type="sibTrans" cxnId="{B1A334B0-CFB2-416B-A9CA-2853AB8CD313}">
      <dgm:prSet/>
      <dgm:spPr/>
      <dgm:t>
        <a:bodyPr/>
        <a:lstStyle/>
        <a:p>
          <a:endParaRPr lang="ru-RU"/>
        </a:p>
      </dgm:t>
    </dgm:pt>
    <dgm:pt modelId="{E9604121-B340-4E3D-9100-772A409AF521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Провести исследование</a:t>
          </a:r>
          <a:endParaRPr lang="ru-RU" dirty="0">
            <a:solidFill>
              <a:srgbClr val="C00000"/>
            </a:solidFill>
          </a:endParaRPr>
        </a:p>
      </dgm:t>
    </dgm:pt>
    <dgm:pt modelId="{F4364DAA-5A12-4167-864D-42C365516F5B}" type="parTrans" cxnId="{906F7BF8-709C-4A6A-BDDE-C1D29A21322F}">
      <dgm:prSet/>
      <dgm:spPr/>
      <dgm:t>
        <a:bodyPr/>
        <a:lstStyle/>
        <a:p>
          <a:endParaRPr lang="ru-RU"/>
        </a:p>
      </dgm:t>
    </dgm:pt>
    <dgm:pt modelId="{0E441E7C-B5D7-4148-9E66-F8F4E29FCC67}" type="sibTrans" cxnId="{906F7BF8-709C-4A6A-BDDE-C1D29A21322F}">
      <dgm:prSet/>
      <dgm:spPr/>
      <dgm:t>
        <a:bodyPr/>
        <a:lstStyle/>
        <a:p>
          <a:endParaRPr lang="ru-RU"/>
        </a:p>
      </dgm:t>
    </dgm:pt>
    <dgm:pt modelId="{BE71230C-6257-4E16-B996-5F2DF2EF13F2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Выполнить работу</a:t>
          </a:r>
          <a:endParaRPr lang="ru-RU" dirty="0">
            <a:solidFill>
              <a:srgbClr val="C00000"/>
            </a:solidFill>
          </a:endParaRPr>
        </a:p>
      </dgm:t>
    </dgm:pt>
    <dgm:pt modelId="{CCEE530D-DB1B-44EB-80CC-EFC353C92F54}" type="parTrans" cxnId="{39037EF3-DC37-47A1-9DB2-61C07F6E0971}">
      <dgm:prSet/>
      <dgm:spPr/>
      <dgm:t>
        <a:bodyPr/>
        <a:lstStyle/>
        <a:p>
          <a:endParaRPr lang="ru-RU"/>
        </a:p>
      </dgm:t>
    </dgm:pt>
    <dgm:pt modelId="{0FD693F3-EE7C-467D-8164-D64429A22654}" type="sibTrans" cxnId="{39037EF3-DC37-47A1-9DB2-61C07F6E0971}">
      <dgm:prSet/>
      <dgm:spPr/>
      <dgm:t>
        <a:bodyPr/>
        <a:lstStyle/>
        <a:p>
          <a:endParaRPr lang="ru-RU"/>
        </a:p>
      </dgm:t>
    </dgm:pt>
    <dgm:pt modelId="{44C13D50-F3B4-48DC-8E28-8666E257E214}" type="pres">
      <dgm:prSet presAssocID="{1042B077-3089-4A68-9868-87A4AFA6D1D3}" presName="outerComposite" presStyleCnt="0">
        <dgm:presLayoutVars>
          <dgm:chMax val="5"/>
          <dgm:dir/>
          <dgm:resizeHandles val="exact"/>
        </dgm:presLayoutVars>
      </dgm:prSet>
      <dgm:spPr/>
    </dgm:pt>
    <dgm:pt modelId="{83D7613F-4F7E-4165-AC17-B7D8A3B873B3}" type="pres">
      <dgm:prSet presAssocID="{1042B077-3089-4A68-9868-87A4AFA6D1D3}" presName="dummyMaxCanvas" presStyleCnt="0">
        <dgm:presLayoutVars/>
      </dgm:prSet>
      <dgm:spPr/>
    </dgm:pt>
    <dgm:pt modelId="{89EF5507-0EAC-41AB-BC3A-F040C2F4740E}" type="pres">
      <dgm:prSet presAssocID="{1042B077-3089-4A68-9868-87A4AFA6D1D3}" presName="FiveNodes_1" presStyleLbl="node1" presStyleIdx="0" presStyleCnt="5">
        <dgm:presLayoutVars>
          <dgm:bulletEnabled val="1"/>
        </dgm:presLayoutVars>
      </dgm:prSet>
      <dgm:spPr/>
    </dgm:pt>
    <dgm:pt modelId="{E3DC5AA6-6A6E-4D8F-9967-E28BA684779F}" type="pres">
      <dgm:prSet presAssocID="{1042B077-3089-4A68-9868-87A4AFA6D1D3}" presName="FiveNodes_2" presStyleLbl="node1" presStyleIdx="1" presStyleCnt="5">
        <dgm:presLayoutVars>
          <dgm:bulletEnabled val="1"/>
        </dgm:presLayoutVars>
      </dgm:prSet>
      <dgm:spPr/>
    </dgm:pt>
    <dgm:pt modelId="{171CC31F-1464-4774-9823-8E235D492573}" type="pres">
      <dgm:prSet presAssocID="{1042B077-3089-4A68-9868-87A4AFA6D1D3}" presName="FiveNodes_3" presStyleLbl="node1" presStyleIdx="2" presStyleCnt="5">
        <dgm:presLayoutVars>
          <dgm:bulletEnabled val="1"/>
        </dgm:presLayoutVars>
      </dgm:prSet>
      <dgm:spPr/>
    </dgm:pt>
    <dgm:pt modelId="{49BEB0D8-9884-479A-A89A-0A70CAC0EE58}" type="pres">
      <dgm:prSet presAssocID="{1042B077-3089-4A68-9868-87A4AFA6D1D3}" presName="FiveNodes_4" presStyleLbl="node1" presStyleIdx="3" presStyleCnt="5">
        <dgm:presLayoutVars>
          <dgm:bulletEnabled val="1"/>
        </dgm:presLayoutVars>
      </dgm:prSet>
      <dgm:spPr/>
    </dgm:pt>
    <dgm:pt modelId="{7D2966FF-1C0F-4845-A1E9-066A5E0F636E}" type="pres">
      <dgm:prSet presAssocID="{1042B077-3089-4A68-9868-87A4AFA6D1D3}" presName="FiveNodes_5" presStyleLbl="node1" presStyleIdx="4" presStyleCnt="5">
        <dgm:presLayoutVars>
          <dgm:bulletEnabled val="1"/>
        </dgm:presLayoutVars>
      </dgm:prSet>
      <dgm:spPr/>
    </dgm:pt>
    <dgm:pt modelId="{6A172108-93EF-4E34-8429-D9D1535CD23D}" type="pres">
      <dgm:prSet presAssocID="{1042B077-3089-4A68-9868-87A4AFA6D1D3}" presName="FiveConn_1-2" presStyleLbl="fgAccFollowNode1" presStyleIdx="0" presStyleCnt="4">
        <dgm:presLayoutVars>
          <dgm:bulletEnabled val="1"/>
        </dgm:presLayoutVars>
      </dgm:prSet>
      <dgm:spPr/>
    </dgm:pt>
    <dgm:pt modelId="{51E61B08-3E04-40C5-9315-D065CB4B136F}" type="pres">
      <dgm:prSet presAssocID="{1042B077-3089-4A68-9868-87A4AFA6D1D3}" presName="FiveConn_2-3" presStyleLbl="fgAccFollowNode1" presStyleIdx="1" presStyleCnt="4">
        <dgm:presLayoutVars>
          <dgm:bulletEnabled val="1"/>
        </dgm:presLayoutVars>
      </dgm:prSet>
      <dgm:spPr/>
    </dgm:pt>
    <dgm:pt modelId="{E7643363-5A94-4BA1-8F05-7E3CD0B5AE6F}" type="pres">
      <dgm:prSet presAssocID="{1042B077-3089-4A68-9868-87A4AFA6D1D3}" presName="FiveConn_3-4" presStyleLbl="fgAccFollowNode1" presStyleIdx="2" presStyleCnt="4">
        <dgm:presLayoutVars>
          <dgm:bulletEnabled val="1"/>
        </dgm:presLayoutVars>
      </dgm:prSet>
      <dgm:spPr/>
    </dgm:pt>
    <dgm:pt modelId="{5DADD5AD-53E4-4CD0-BB6A-2560B67DB9BC}" type="pres">
      <dgm:prSet presAssocID="{1042B077-3089-4A68-9868-87A4AFA6D1D3}" presName="FiveConn_4-5" presStyleLbl="fgAccFollowNode1" presStyleIdx="3" presStyleCnt="4">
        <dgm:presLayoutVars>
          <dgm:bulletEnabled val="1"/>
        </dgm:presLayoutVars>
      </dgm:prSet>
      <dgm:spPr/>
    </dgm:pt>
    <dgm:pt modelId="{252FE06C-A575-48E3-9088-1C3BFBC8285B}" type="pres">
      <dgm:prSet presAssocID="{1042B077-3089-4A68-9868-87A4AFA6D1D3}" presName="FiveNodes_1_text" presStyleLbl="node1" presStyleIdx="4" presStyleCnt="5">
        <dgm:presLayoutVars>
          <dgm:bulletEnabled val="1"/>
        </dgm:presLayoutVars>
      </dgm:prSet>
      <dgm:spPr/>
    </dgm:pt>
    <dgm:pt modelId="{0417A133-F2A8-4BCD-A6F3-9C0B89C8DB0E}" type="pres">
      <dgm:prSet presAssocID="{1042B077-3089-4A68-9868-87A4AFA6D1D3}" presName="FiveNodes_2_text" presStyleLbl="node1" presStyleIdx="4" presStyleCnt="5">
        <dgm:presLayoutVars>
          <dgm:bulletEnabled val="1"/>
        </dgm:presLayoutVars>
      </dgm:prSet>
      <dgm:spPr/>
    </dgm:pt>
    <dgm:pt modelId="{3A3C66EE-0664-47F7-811B-10EC8F79142A}" type="pres">
      <dgm:prSet presAssocID="{1042B077-3089-4A68-9868-87A4AFA6D1D3}" presName="FiveNodes_3_text" presStyleLbl="node1" presStyleIdx="4" presStyleCnt="5">
        <dgm:presLayoutVars>
          <dgm:bulletEnabled val="1"/>
        </dgm:presLayoutVars>
      </dgm:prSet>
      <dgm:spPr/>
    </dgm:pt>
    <dgm:pt modelId="{197C82E9-5097-43C1-9F02-3A05F0F537B8}" type="pres">
      <dgm:prSet presAssocID="{1042B077-3089-4A68-9868-87A4AFA6D1D3}" presName="FiveNodes_4_text" presStyleLbl="node1" presStyleIdx="4" presStyleCnt="5">
        <dgm:presLayoutVars>
          <dgm:bulletEnabled val="1"/>
        </dgm:presLayoutVars>
      </dgm:prSet>
      <dgm:spPr/>
    </dgm:pt>
    <dgm:pt modelId="{1827CD3A-24CA-408E-A73D-E3FA6751302D}" type="pres">
      <dgm:prSet presAssocID="{1042B077-3089-4A68-9868-87A4AFA6D1D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AD9B50B-8C8F-4097-BE1D-E99A48312D26}" type="presOf" srcId="{D27D008F-2325-44B2-87DF-0EDBA9DECE1C}" destId="{E7643363-5A94-4BA1-8F05-7E3CD0B5AE6F}" srcOrd="0" destOrd="0" presId="urn:microsoft.com/office/officeart/2005/8/layout/vProcess5"/>
    <dgm:cxn modelId="{B1A334B0-CFB2-416B-A9CA-2853AB8CD313}" srcId="{D20AB2C7-07D3-412A-814C-82E1EF7CDEBD}" destId="{0DEFEA9F-B970-4CAC-B89F-C8F235DED3F8}" srcOrd="0" destOrd="0" parTransId="{8B5D56FB-FDE5-45D8-B4E0-FDDAD4D1A15F}" sibTransId="{AB7101B0-037F-44D2-9F84-5957C3AEE3BE}"/>
    <dgm:cxn modelId="{8C7B4DCD-0A7C-408E-BF93-A8CBC0B30D58}" type="presOf" srcId="{E9604121-B340-4E3D-9100-772A409AF521}" destId="{197C82E9-5097-43C1-9F02-3A05F0F537B8}" srcOrd="1" destOrd="0" presId="urn:microsoft.com/office/officeart/2005/8/layout/vProcess5"/>
    <dgm:cxn modelId="{4B2EDCA8-F40B-4FBF-BE10-7D46015F0FCF}" type="presOf" srcId="{D20AB2C7-07D3-412A-814C-82E1EF7CDEBD}" destId="{171CC31F-1464-4774-9823-8E235D492573}" srcOrd="0" destOrd="0" presId="urn:microsoft.com/office/officeart/2005/8/layout/vProcess5"/>
    <dgm:cxn modelId="{6002A4BC-96C7-4084-A751-FC40AE8DE068}" type="presOf" srcId="{0DEFEA9F-B970-4CAC-B89F-C8F235DED3F8}" destId="{3A3C66EE-0664-47F7-811B-10EC8F79142A}" srcOrd="1" destOrd="1" presId="urn:microsoft.com/office/officeart/2005/8/layout/vProcess5"/>
    <dgm:cxn modelId="{F09CB3B6-8ECB-474F-B710-CF91C63B5DFF}" type="presOf" srcId="{F1AB940F-AEF5-44A3-BD25-5AE38B00742A}" destId="{6A172108-93EF-4E34-8429-D9D1535CD23D}" srcOrd="0" destOrd="0" presId="urn:microsoft.com/office/officeart/2005/8/layout/vProcess5"/>
    <dgm:cxn modelId="{565C4D22-C43D-4633-AAD9-71B02DCDD11E}" type="presOf" srcId="{D8FF9069-4252-40B2-93B3-FC02DF328F69}" destId="{89EF5507-0EAC-41AB-BC3A-F040C2F4740E}" srcOrd="0" destOrd="0" presId="urn:microsoft.com/office/officeart/2005/8/layout/vProcess5"/>
    <dgm:cxn modelId="{D86B2061-9E28-4525-A43A-BA9CDAFB3CF1}" type="presOf" srcId="{651BDC19-5B8F-40FD-8BFC-48E11CF7B191}" destId="{51E61B08-3E04-40C5-9315-D065CB4B136F}" srcOrd="0" destOrd="0" presId="urn:microsoft.com/office/officeart/2005/8/layout/vProcess5"/>
    <dgm:cxn modelId="{ED3121E4-BC36-4B6F-A3BC-606162B8A26B}" type="presOf" srcId="{BE71230C-6257-4E16-B996-5F2DF2EF13F2}" destId="{7D2966FF-1C0F-4845-A1E9-066A5E0F636E}" srcOrd="0" destOrd="0" presId="urn:microsoft.com/office/officeart/2005/8/layout/vProcess5"/>
    <dgm:cxn modelId="{484DB1F5-940F-4963-9A22-E04C51922060}" type="presOf" srcId="{0DEFEA9F-B970-4CAC-B89F-C8F235DED3F8}" destId="{171CC31F-1464-4774-9823-8E235D492573}" srcOrd="0" destOrd="1" presId="urn:microsoft.com/office/officeart/2005/8/layout/vProcess5"/>
    <dgm:cxn modelId="{10866CA0-20E0-4A76-A91E-A66FB9768C0D}" type="presOf" srcId="{E9604121-B340-4E3D-9100-772A409AF521}" destId="{49BEB0D8-9884-479A-A89A-0A70CAC0EE58}" srcOrd="0" destOrd="0" presId="urn:microsoft.com/office/officeart/2005/8/layout/vProcess5"/>
    <dgm:cxn modelId="{39037EF3-DC37-47A1-9DB2-61C07F6E0971}" srcId="{1042B077-3089-4A68-9868-87A4AFA6D1D3}" destId="{BE71230C-6257-4E16-B996-5F2DF2EF13F2}" srcOrd="4" destOrd="0" parTransId="{CCEE530D-DB1B-44EB-80CC-EFC353C92F54}" sibTransId="{0FD693F3-EE7C-467D-8164-D64429A22654}"/>
    <dgm:cxn modelId="{0D3C64F0-00CF-4CF1-90B6-E5B8DCE1EB64}" srcId="{1042B077-3089-4A68-9868-87A4AFA6D1D3}" destId="{D8FF9069-4252-40B2-93B3-FC02DF328F69}" srcOrd="0" destOrd="0" parTransId="{FED361F6-1678-4445-A9A6-84CC8C57CA91}" sibTransId="{F1AB940F-AEF5-44A3-BD25-5AE38B00742A}"/>
    <dgm:cxn modelId="{FD35536E-F0DB-4705-B7D6-9C4BE215F2C1}" type="presOf" srcId="{D20AB2C7-07D3-412A-814C-82E1EF7CDEBD}" destId="{3A3C66EE-0664-47F7-811B-10EC8F79142A}" srcOrd="1" destOrd="0" presId="urn:microsoft.com/office/officeart/2005/8/layout/vProcess5"/>
    <dgm:cxn modelId="{CF5DE09B-D96F-47D8-8139-FF5CF6089298}" type="presOf" srcId="{0E441E7C-B5D7-4148-9E66-F8F4E29FCC67}" destId="{5DADD5AD-53E4-4CD0-BB6A-2560B67DB9BC}" srcOrd="0" destOrd="0" presId="urn:microsoft.com/office/officeart/2005/8/layout/vProcess5"/>
    <dgm:cxn modelId="{906F7BF8-709C-4A6A-BDDE-C1D29A21322F}" srcId="{1042B077-3089-4A68-9868-87A4AFA6D1D3}" destId="{E9604121-B340-4E3D-9100-772A409AF521}" srcOrd="3" destOrd="0" parTransId="{F4364DAA-5A12-4167-864D-42C365516F5B}" sibTransId="{0E441E7C-B5D7-4148-9E66-F8F4E29FCC67}"/>
    <dgm:cxn modelId="{B77B922B-ADBF-4793-A99F-5260D1CAC8AC}" type="presOf" srcId="{D8FF9069-4252-40B2-93B3-FC02DF328F69}" destId="{252FE06C-A575-48E3-9088-1C3BFBC8285B}" srcOrd="1" destOrd="0" presId="urn:microsoft.com/office/officeart/2005/8/layout/vProcess5"/>
    <dgm:cxn modelId="{C529013B-2E35-423A-8DFB-9C728BE832DB}" type="presOf" srcId="{5E8B7018-CF4E-4741-A01D-E43D7F927800}" destId="{0417A133-F2A8-4BCD-A6F3-9C0B89C8DB0E}" srcOrd="1" destOrd="0" presId="urn:microsoft.com/office/officeart/2005/8/layout/vProcess5"/>
    <dgm:cxn modelId="{E88E2332-6330-4CB2-BADB-BAFC30FFB3BB}" srcId="{1042B077-3089-4A68-9868-87A4AFA6D1D3}" destId="{5E8B7018-CF4E-4741-A01D-E43D7F927800}" srcOrd="1" destOrd="0" parTransId="{D35018C7-1956-4C55-8D76-948E707D711E}" sibTransId="{651BDC19-5B8F-40FD-8BFC-48E11CF7B191}"/>
    <dgm:cxn modelId="{5D1C7E72-20E1-44C6-AFE3-8314229A07C4}" type="presOf" srcId="{5E8B7018-CF4E-4741-A01D-E43D7F927800}" destId="{E3DC5AA6-6A6E-4D8F-9967-E28BA684779F}" srcOrd="0" destOrd="0" presId="urn:microsoft.com/office/officeart/2005/8/layout/vProcess5"/>
    <dgm:cxn modelId="{CE221A25-BD47-4DEC-A61C-E1A84624CD20}" type="presOf" srcId="{BE71230C-6257-4E16-B996-5F2DF2EF13F2}" destId="{1827CD3A-24CA-408E-A73D-E3FA6751302D}" srcOrd="1" destOrd="0" presId="urn:microsoft.com/office/officeart/2005/8/layout/vProcess5"/>
    <dgm:cxn modelId="{4F6E561A-A963-4226-A49D-15EB619EF5CC}" srcId="{1042B077-3089-4A68-9868-87A4AFA6D1D3}" destId="{D20AB2C7-07D3-412A-814C-82E1EF7CDEBD}" srcOrd="2" destOrd="0" parTransId="{EB4EA92E-A683-4C44-BEB8-FF58B874EA9E}" sibTransId="{D27D008F-2325-44B2-87DF-0EDBA9DECE1C}"/>
    <dgm:cxn modelId="{16AE58D6-FF0D-4840-A1B6-4FFF81C5162C}" type="presOf" srcId="{1042B077-3089-4A68-9868-87A4AFA6D1D3}" destId="{44C13D50-F3B4-48DC-8E28-8666E257E214}" srcOrd="0" destOrd="0" presId="urn:microsoft.com/office/officeart/2005/8/layout/vProcess5"/>
    <dgm:cxn modelId="{7C645D67-6390-4EAB-A775-254D303F56AC}" type="presParOf" srcId="{44C13D50-F3B4-48DC-8E28-8666E257E214}" destId="{83D7613F-4F7E-4165-AC17-B7D8A3B873B3}" srcOrd="0" destOrd="0" presId="urn:microsoft.com/office/officeart/2005/8/layout/vProcess5"/>
    <dgm:cxn modelId="{D30EA01F-1B27-4FA2-8856-CA95CA36A156}" type="presParOf" srcId="{44C13D50-F3B4-48DC-8E28-8666E257E214}" destId="{89EF5507-0EAC-41AB-BC3A-F040C2F4740E}" srcOrd="1" destOrd="0" presId="urn:microsoft.com/office/officeart/2005/8/layout/vProcess5"/>
    <dgm:cxn modelId="{70F2A2CC-83FD-4A82-9038-B28DC921910F}" type="presParOf" srcId="{44C13D50-F3B4-48DC-8E28-8666E257E214}" destId="{E3DC5AA6-6A6E-4D8F-9967-E28BA684779F}" srcOrd="2" destOrd="0" presId="urn:microsoft.com/office/officeart/2005/8/layout/vProcess5"/>
    <dgm:cxn modelId="{ACBA15C5-8447-4ACD-BF80-342ADA63B3C5}" type="presParOf" srcId="{44C13D50-F3B4-48DC-8E28-8666E257E214}" destId="{171CC31F-1464-4774-9823-8E235D492573}" srcOrd="3" destOrd="0" presId="urn:microsoft.com/office/officeart/2005/8/layout/vProcess5"/>
    <dgm:cxn modelId="{A35F66E3-6759-4E10-9197-E32723BACB2F}" type="presParOf" srcId="{44C13D50-F3B4-48DC-8E28-8666E257E214}" destId="{49BEB0D8-9884-479A-A89A-0A70CAC0EE58}" srcOrd="4" destOrd="0" presId="urn:microsoft.com/office/officeart/2005/8/layout/vProcess5"/>
    <dgm:cxn modelId="{525E2243-A091-4D2A-8DD5-77E441C920B1}" type="presParOf" srcId="{44C13D50-F3B4-48DC-8E28-8666E257E214}" destId="{7D2966FF-1C0F-4845-A1E9-066A5E0F636E}" srcOrd="5" destOrd="0" presId="urn:microsoft.com/office/officeart/2005/8/layout/vProcess5"/>
    <dgm:cxn modelId="{D51CEE75-4793-4400-A984-E1084511032E}" type="presParOf" srcId="{44C13D50-F3B4-48DC-8E28-8666E257E214}" destId="{6A172108-93EF-4E34-8429-D9D1535CD23D}" srcOrd="6" destOrd="0" presId="urn:microsoft.com/office/officeart/2005/8/layout/vProcess5"/>
    <dgm:cxn modelId="{4AA2B38A-85B1-4667-A3FB-18FD634F2F96}" type="presParOf" srcId="{44C13D50-F3B4-48DC-8E28-8666E257E214}" destId="{51E61B08-3E04-40C5-9315-D065CB4B136F}" srcOrd="7" destOrd="0" presId="urn:microsoft.com/office/officeart/2005/8/layout/vProcess5"/>
    <dgm:cxn modelId="{E8EBC977-A3D6-47C9-B7D2-E51C7E986687}" type="presParOf" srcId="{44C13D50-F3B4-48DC-8E28-8666E257E214}" destId="{E7643363-5A94-4BA1-8F05-7E3CD0B5AE6F}" srcOrd="8" destOrd="0" presId="urn:microsoft.com/office/officeart/2005/8/layout/vProcess5"/>
    <dgm:cxn modelId="{CBBA6E2E-68F1-4012-B670-961E1C31018B}" type="presParOf" srcId="{44C13D50-F3B4-48DC-8E28-8666E257E214}" destId="{5DADD5AD-53E4-4CD0-BB6A-2560B67DB9BC}" srcOrd="9" destOrd="0" presId="urn:microsoft.com/office/officeart/2005/8/layout/vProcess5"/>
    <dgm:cxn modelId="{AA00D6BE-3E77-4F51-A1DC-1E22CA2AB47D}" type="presParOf" srcId="{44C13D50-F3B4-48DC-8E28-8666E257E214}" destId="{252FE06C-A575-48E3-9088-1C3BFBC8285B}" srcOrd="10" destOrd="0" presId="urn:microsoft.com/office/officeart/2005/8/layout/vProcess5"/>
    <dgm:cxn modelId="{60A97875-752E-4C95-9EFC-A922EAAB175F}" type="presParOf" srcId="{44C13D50-F3B4-48DC-8E28-8666E257E214}" destId="{0417A133-F2A8-4BCD-A6F3-9C0B89C8DB0E}" srcOrd="11" destOrd="0" presId="urn:microsoft.com/office/officeart/2005/8/layout/vProcess5"/>
    <dgm:cxn modelId="{95B3DAFE-2C7A-4ED4-A164-55A24C895438}" type="presParOf" srcId="{44C13D50-F3B4-48DC-8E28-8666E257E214}" destId="{3A3C66EE-0664-47F7-811B-10EC8F79142A}" srcOrd="12" destOrd="0" presId="urn:microsoft.com/office/officeart/2005/8/layout/vProcess5"/>
    <dgm:cxn modelId="{C40DF75C-30F2-4738-8C71-DD2A916ECD45}" type="presParOf" srcId="{44C13D50-F3B4-48DC-8E28-8666E257E214}" destId="{197C82E9-5097-43C1-9F02-3A05F0F537B8}" srcOrd="13" destOrd="0" presId="urn:microsoft.com/office/officeart/2005/8/layout/vProcess5"/>
    <dgm:cxn modelId="{3A84B0E2-ABCB-4F71-A153-622ACB1C6508}" type="presParOf" srcId="{44C13D50-F3B4-48DC-8E28-8666E257E214}" destId="{1827CD3A-24CA-408E-A73D-E3FA675130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EF5507-0EAC-41AB-BC3A-F040C2F4740E}">
      <dsp:nvSpPr>
        <dsp:cNvPr id="0" name=""/>
        <dsp:cNvSpPr/>
      </dsp:nvSpPr>
      <dsp:spPr>
        <a:xfrm>
          <a:off x="0" y="0"/>
          <a:ext cx="4269354" cy="8424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Составить план работы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0" y="0"/>
        <a:ext cx="3311017" cy="842493"/>
      </dsp:txXfrm>
    </dsp:sp>
    <dsp:sp modelId="{E3DC5AA6-6A6E-4D8F-9967-E28BA684779F}">
      <dsp:nvSpPr>
        <dsp:cNvPr id="0" name=""/>
        <dsp:cNvSpPr/>
      </dsp:nvSpPr>
      <dsp:spPr>
        <a:xfrm>
          <a:off x="318815" y="959506"/>
          <a:ext cx="4269354" cy="842493"/>
        </a:xfrm>
        <a:prstGeom prst="roundRect">
          <a:avLst>
            <a:gd name="adj" fmla="val 10000"/>
          </a:avLst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Подготовить материалы и инструменты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18815" y="959506"/>
        <a:ext cx="3402918" cy="842493"/>
      </dsp:txXfrm>
    </dsp:sp>
    <dsp:sp modelId="{171CC31F-1464-4774-9823-8E235D492573}">
      <dsp:nvSpPr>
        <dsp:cNvPr id="0" name=""/>
        <dsp:cNvSpPr/>
      </dsp:nvSpPr>
      <dsp:spPr>
        <a:xfrm>
          <a:off x="637630" y="1919013"/>
          <a:ext cx="4269354" cy="842493"/>
        </a:xfrm>
        <a:prstGeom prst="roundRect">
          <a:avLst>
            <a:gd name="adj" fmla="val 1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Составить технологическую карту</a:t>
          </a:r>
          <a:endParaRPr lang="ru-RU" sz="2400" kern="1200" dirty="0">
            <a:solidFill>
              <a:srgbClr val="C0000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637630" y="1919013"/>
        <a:ext cx="3402918" cy="842493"/>
      </dsp:txXfrm>
    </dsp:sp>
    <dsp:sp modelId="{49BEB0D8-9884-479A-A89A-0A70CAC0EE58}">
      <dsp:nvSpPr>
        <dsp:cNvPr id="0" name=""/>
        <dsp:cNvSpPr/>
      </dsp:nvSpPr>
      <dsp:spPr>
        <a:xfrm>
          <a:off x="956446" y="2878519"/>
          <a:ext cx="4269354" cy="842493"/>
        </a:xfrm>
        <a:prstGeom prst="roundRect">
          <a:avLst>
            <a:gd name="adj" fmla="val 10000"/>
          </a:avLst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Провести исследование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956446" y="2878519"/>
        <a:ext cx="3402918" cy="842493"/>
      </dsp:txXfrm>
    </dsp:sp>
    <dsp:sp modelId="{7D2966FF-1C0F-4845-A1E9-066A5E0F636E}">
      <dsp:nvSpPr>
        <dsp:cNvPr id="0" name=""/>
        <dsp:cNvSpPr/>
      </dsp:nvSpPr>
      <dsp:spPr>
        <a:xfrm>
          <a:off x="1275261" y="3838026"/>
          <a:ext cx="4269354" cy="842493"/>
        </a:xfrm>
        <a:prstGeom prst="roundRect">
          <a:avLst>
            <a:gd name="adj" fmla="val 1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Выполнить работу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1275261" y="3838026"/>
        <a:ext cx="3402918" cy="842493"/>
      </dsp:txXfrm>
    </dsp:sp>
    <dsp:sp modelId="{6A172108-93EF-4E34-8429-D9D1535CD23D}">
      <dsp:nvSpPr>
        <dsp:cNvPr id="0" name=""/>
        <dsp:cNvSpPr/>
      </dsp:nvSpPr>
      <dsp:spPr>
        <a:xfrm>
          <a:off x="3721733" y="615488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721733" y="615488"/>
        <a:ext cx="547620" cy="547620"/>
      </dsp:txXfrm>
    </dsp:sp>
    <dsp:sp modelId="{51E61B08-3E04-40C5-9315-D065CB4B136F}">
      <dsp:nvSpPr>
        <dsp:cNvPr id="0" name=""/>
        <dsp:cNvSpPr/>
      </dsp:nvSpPr>
      <dsp:spPr>
        <a:xfrm>
          <a:off x="4040548" y="1574994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065678"/>
            <a:satOff val="-11693"/>
            <a:lumOff val="4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065678"/>
              <a:satOff val="-11693"/>
              <a:lumOff val="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040548" y="1574994"/>
        <a:ext cx="547620" cy="547620"/>
      </dsp:txXfrm>
    </dsp:sp>
    <dsp:sp modelId="{E7643363-5A94-4BA1-8F05-7E3CD0B5AE6F}">
      <dsp:nvSpPr>
        <dsp:cNvPr id="0" name=""/>
        <dsp:cNvSpPr/>
      </dsp:nvSpPr>
      <dsp:spPr>
        <a:xfrm>
          <a:off x="4359364" y="2520460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131356"/>
            <a:satOff val="-23385"/>
            <a:lumOff val="9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2131356"/>
              <a:satOff val="-23385"/>
              <a:lumOff val="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359364" y="2520460"/>
        <a:ext cx="547620" cy="547620"/>
      </dsp:txXfrm>
    </dsp:sp>
    <dsp:sp modelId="{5DADD5AD-53E4-4CD0-BB6A-2560B67DB9BC}">
      <dsp:nvSpPr>
        <dsp:cNvPr id="0" name=""/>
        <dsp:cNvSpPr/>
      </dsp:nvSpPr>
      <dsp:spPr>
        <a:xfrm>
          <a:off x="4678179" y="3489327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678179" y="3489327"/>
        <a:ext cx="547620" cy="547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Урок-проект в 4а классе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"Книга своими руками» 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4824536" cy="67248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Библиотека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 Уральской  СОШ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795323" cy="1656184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 flipH="1">
            <a:off x="539552" y="332656"/>
            <a:ext cx="1979712" cy="2160240"/>
          </a:xfrm>
          <a:prstGeom prst="wedgeEllipseCallout">
            <a:avLst>
              <a:gd name="adj1" fmla="val 11978"/>
              <a:gd name="adj2" fmla="val 8399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 нам  нужно  сделать?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699792" y="332656"/>
          <a:ext cx="55446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  защитить свою работу!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библиотека\Desktop\проект\Фото0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268760"/>
            <a:ext cx="1462882" cy="19510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библиотека\Desktop\проект\Фото0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319659" cy="1760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C:\Users\библиотека\Desktop\проект\Фото0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268760"/>
            <a:ext cx="1535683" cy="2048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библиотека\Desktop\проект\Фото0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24744"/>
            <a:ext cx="1840821" cy="2455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библиотека\Desktop\проект\Фото0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068960"/>
            <a:ext cx="1656184" cy="220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3935">
            <a:off x="1292877" y="4611486"/>
            <a:ext cx="1605530" cy="16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618">
            <a:off x="5915680" y="4288838"/>
            <a:ext cx="2195577" cy="2025420"/>
          </a:xfrm>
          <a:prstGeom prst="rect">
            <a:avLst/>
          </a:prstGeom>
          <a:noFill/>
        </p:spPr>
      </p:pic>
      <p:pic>
        <p:nvPicPr>
          <p:cNvPr id="4098" name="Picture 2" descr="C:\Users\библиотека\Desktop\проект\Фото0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72350" y="-328133"/>
            <a:ext cx="3960440" cy="52820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0_8f58e_793aa84f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940152" y="1052736"/>
            <a:ext cx="2808312" cy="2520280"/>
          </a:xfrm>
          <a:prstGeom prst="wedgeRoundRectCallout">
            <a:avLst>
              <a:gd name="adj1" fmla="val 2363"/>
              <a:gd name="adj2" fmla="val 1051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Книга-это труд напряженный, труд многих людей, поэтому относиться к ней мы должны аккуратно, бережно, с любовью.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Цель урока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подготовка выпускников начальной школы к проектной и научно-исследовательской деятельности в среднем звене.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закрепить знания, полученные на уроках ББГ в начальной школе;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познакомить учащихся с элементами проектной деятельности;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изготовить (создать) книгу, как продукт проектной деятельности (самостоятельно или с привлечением  учителя или членов семьи);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привлечь учащихся к чтению и работе в школьной библиотеке.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Практическая значимость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активизация работы с книгой;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развитие творческих способностей.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Результативность:</a:t>
            </a:r>
            <a:endParaRPr lang="ru-RU" sz="2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ходе работы над проектом дети закрепляют знания, полученные в курсе начальной школы и создают конечный результат проектной деятельности – книгу.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Урок проходит в 2 этапа:</a:t>
            </a:r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1 этап – теоретический урок (повторение пройденного)</a:t>
            </a:r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2 этап – выполнение проекта и защита .</a:t>
            </a:r>
            <a:endParaRPr lang="ru-RU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Закрепление </a:t>
            </a:r>
            <a:r>
              <a:rPr lang="ru-RU" b="1" dirty="0" smtClean="0">
                <a:solidFill>
                  <a:srgbClr val="C00000"/>
                </a:solidFill>
              </a:rPr>
              <a:t>знаний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92696"/>
            <a:ext cx="7992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Итак,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попробуем вспомнить  то,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 чем вы узнали и чему научились на библиотечных уроках  в начальной школе. 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Кто </a:t>
            </a:r>
            <a:r>
              <a:rPr lang="ru-RU" sz="2400" dirty="0" smtClean="0">
                <a:solidFill>
                  <a:srgbClr val="C00000"/>
                </a:solidFill>
              </a:rPr>
              <a:t>из литературных героев полюбился вам больше всех</a:t>
            </a:r>
            <a:r>
              <a:rPr lang="ru-RU" sz="2400" dirty="0" smtClean="0">
                <a:solidFill>
                  <a:srgbClr val="C00000"/>
                </a:solidFill>
              </a:rPr>
              <a:t>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Правила </a:t>
            </a:r>
            <a:r>
              <a:rPr lang="ru-RU" sz="2400" dirty="0" smtClean="0">
                <a:solidFill>
                  <a:srgbClr val="C00000"/>
                </a:solidFill>
              </a:rPr>
              <a:t>бережного обращения с книгой  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что не любят наши книжки?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Когда их берут грязными руками.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Рвут.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Загибают страницы.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Кладут в них различные предметы: ручки, карандаши, тетради, линейки.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Рисуют в них, спутав с альбомом для рисования</a:t>
            </a:r>
          </a:p>
          <a:p>
            <a:endParaRPr lang="ru-RU" dirty="0"/>
          </a:p>
        </p:txBody>
      </p:sp>
      <p:pic>
        <p:nvPicPr>
          <p:cNvPr id="2050" name="Picture 2" descr="C:\Users\библиотека\Desktop\проект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1054197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библиотека\Desktop\проект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88840"/>
            <a:ext cx="1500467" cy="1029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библиотека\Desktop\проект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348880"/>
            <a:ext cx="2016224" cy="142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библиотека\Desktop\проект\скачанные файлы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988840"/>
            <a:ext cx="1181159" cy="134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библиотека\Desktop\проект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916832"/>
            <a:ext cx="1152128" cy="152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библиотека\Desktop\проект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348880"/>
            <a:ext cx="1512168" cy="168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97152"/>
            <a:ext cx="3240360" cy="148531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588" y="4637225"/>
            <a:ext cx="1795323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Во </a:t>
            </a:r>
            <a:r>
              <a:rPr lang="ru-RU" b="1" dirty="0" smtClean="0">
                <a:solidFill>
                  <a:srgbClr val="002060"/>
                </a:solidFill>
              </a:rPr>
              <a:t>втором и четвертом классе вы узнали, что кроме книг, существуют еще газеты и журналы (периодические издания). Какие журналы и газеты вы знаете? </a:t>
            </a:r>
            <a:r>
              <a:rPr lang="ru-RU" b="1" i="1" dirty="0" smtClean="0">
                <a:solidFill>
                  <a:srgbClr val="002060"/>
                </a:solidFill>
              </a:rPr>
              <a:t>(Ответы детей).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ru-RU" b="1" dirty="0" smtClean="0">
                <a:solidFill>
                  <a:srgbClr val="002060"/>
                </a:solidFill>
              </a:rPr>
              <a:t>еще во втором классе вы узнали из чего состоит книжка </a:t>
            </a:r>
            <a:r>
              <a:rPr lang="ru-RU" b="1" i="1" dirty="0" smtClean="0">
                <a:solidFill>
                  <a:srgbClr val="002060"/>
                </a:solidFill>
              </a:rPr>
              <a:t>(ряд восстанавливается с помощью детей)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3-м классе мы говорили о том, что кроме художественной литературы: сказок, рассказов, стихов существует научно-познавательная литература </a:t>
            </a:r>
            <a:r>
              <a:rPr lang="ru-RU" b="1" dirty="0" smtClean="0">
                <a:solidFill>
                  <a:srgbClr val="002060"/>
                </a:solidFill>
              </a:rPr>
              <a:t>  (справочники, энциклопедии</a:t>
            </a:r>
            <a:r>
              <a:rPr lang="ru-RU" b="1" dirty="0" smtClean="0">
                <a:solidFill>
                  <a:srgbClr val="002060"/>
                </a:solidFill>
              </a:rPr>
              <a:t>) и учились пользоваться ею.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Быть </a:t>
            </a:r>
            <a:r>
              <a:rPr lang="ru-RU" b="1" dirty="0" smtClean="0">
                <a:solidFill>
                  <a:srgbClr val="002060"/>
                </a:solidFill>
              </a:rPr>
              <a:t>грамотным и внимательным читателем мы с вами учились в 4-м классе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2987824" cy="136956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теперь, давайте попробуем разобраться: какой путь проходит книга, прежде чем получится такой - какой мы привыкли видеть 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3569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Изготовление бумаги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media.web.britannica.com/eb-media/41/59041-004-7F34BA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1728192" cy="11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Бкмага\фото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12776"/>
            <a:ext cx="1152128" cy="159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mr7.ru/netcat_files/825/620/virubka090629__580_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2232248" cy="148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photo.qip.ru/photo/katranka/96605952/large/125255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708920"/>
            <a:ext cx="1800200" cy="13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appm.ru/company/manufactures/paper/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797152"/>
            <a:ext cx="1896126" cy="17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Admin\Рабочий стол\Бкмага\фото 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509120"/>
            <a:ext cx="1872208" cy="12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samsonopt.ru/upload/news/items/Bumaga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852936"/>
            <a:ext cx="19442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t0.gstatic.com/images?q=tbn:ANd9GcQNRKQi6gyqrsusKtNKLU9jELbMrieb3ifCZM7Eb_hkVo_PcNF1K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789040"/>
            <a:ext cx="1037654" cy="13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2987824" y="198884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004048" y="191683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flipV="1">
            <a:off x="7812360" y="2276872"/>
            <a:ext cx="360040" cy="288032"/>
          </a:xfrm>
          <a:prstGeom prst="bentUpArrow">
            <a:avLst>
              <a:gd name="adj1" fmla="val 4412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740352" y="422108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5652120" y="501317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flipH="1">
            <a:off x="3131840" y="5229200"/>
            <a:ext cx="360040" cy="2880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вверх 24"/>
          <p:cNvSpPr/>
          <p:nvPr/>
        </p:nvSpPr>
        <p:spPr>
          <a:xfrm rot="5400000" flipH="1" flipV="1">
            <a:off x="2087724" y="3320988"/>
            <a:ext cx="504056" cy="288032"/>
          </a:xfrm>
          <a:prstGeom prst="bentUpArrow">
            <a:avLst>
              <a:gd name="adj1" fmla="val 25000"/>
              <a:gd name="adj2" fmla="val 2691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971600" y="4365104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412" y="2852936"/>
            <a:ext cx="2419782" cy="2232248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3923928" y="476672"/>
            <a:ext cx="2520280" cy="2664296"/>
          </a:xfrm>
          <a:prstGeom prst="wedgeEllipseCallout">
            <a:avLst>
              <a:gd name="adj1" fmla="val -32602"/>
              <a:gd name="adj2" fmla="val 7073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Кто работает над книгой 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библиотека\Desktop\проект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9470">
            <a:off x="2005528" y="759537"/>
            <a:ext cx="1406286" cy="18111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библиотека\Desktop\проект\images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3947">
            <a:off x="6566265" y="960422"/>
            <a:ext cx="1946650" cy="1544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библиотека\Desktop\проект\скачанные файл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21336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C:\Users\библиотека\Desktop\проект\images (1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43080">
            <a:off x="190537" y="2895365"/>
            <a:ext cx="2437592" cy="163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8517452">
            <a:off x="677047" y="71241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Художник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19760">
            <a:off x="4794733" y="57829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Редактор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10372">
            <a:off x="6814517" y="57061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Фотограф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2930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Корректор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413315">
            <a:off x="4837800" y="4607517"/>
            <a:ext cx="508833" cy="166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40759">
            <a:off x="5167475" y="3007981"/>
            <a:ext cx="1827768" cy="320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10399" flipH="1">
            <a:off x="2412044" y="4276483"/>
            <a:ext cx="763317" cy="1374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3170937" flipH="1" flipV="1">
            <a:off x="2875363" y="2763963"/>
            <a:ext cx="596300" cy="1948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933056"/>
            <a:ext cx="4349348" cy="19936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08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Ребята, а хотели бы вы сами создать книжку?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Предлагаю попробовать вам самим издать книгу. Для этого мы и вспомнили с вами сегодня все, что изучали на библиотечных уроках в течение 4-х лет. </a:t>
            </a:r>
            <a:r>
              <a:rPr lang="ru-RU" sz="2000" dirty="0" smtClean="0">
                <a:solidFill>
                  <a:srgbClr val="002060"/>
                </a:solidFill>
              </a:rPr>
              <a:t>Попробуем выполнить проект, </a:t>
            </a:r>
            <a:r>
              <a:rPr lang="ru-RU" sz="2000" dirty="0" smtClean="0">
                <a:solidFill>
                  <a:srgbClr val="002060"/>
                </a:solidFill>
              </a:rPr>
              <a:t>который назовем «Книга своими руками»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2636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93096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 descr="D:\Мои документы\для школьных презентаций\чтение картинки для шаблона\mudryj_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1512168" cy="139497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419872" y="332656"/>
            <a:ext cx="3816424" cy="2376264"/>
          </a:xfrm>
          <a:prstGeom prst="wedgeRoundRectCallout">
            <a:avLst>
              <a:gd name="adj1" fmla="val -42772"/>
              <a:gd name="adj2" fmla="val 76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плохо бы вспомнить   что такое ПРОЕКТ?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29200"/>
            <a:ext cx="2925009" cy="13407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Проект</a:t>
            </a:r>
            <a:r>
              <a:rPr lang="ru-RU" sz="2200" dirty="0" smtClean="0">
                <a:solidFill>
                  <a:srgbClr val="C00000"/>
                </a:solidFill>
              </a:rPr>
              <a:t> – замысел, план или предварительный текст какого-либо </a:t>
            </a:r>
            <a:r>
              <a:rPr lang="ru-RU" sz="2200" dirty="0" smtClean="0">
                <a:solidFill>
                  <a:srgbClr val="C00000"/>
                </a:solidFill>
              </a:rPr>
              <a:t>документа. А  </a:t>
            </a:r>
            <a:r>
              <a:rPr lang="ru-RU" sz="2200" dirty="0" smtClean="0">
                <a:solidFill>
                  <a:srgbClr val="C00000"/>
                </a:solidFill>
              </a:rPr>
              <a:t>т.к. книга тоже является документом, мы и будем с вами создавать (проектировать) книгу</a:t>
            </a:r>
            <a:r>
              <a:rPr lang="ru-RU" sz="2200" dirty="0" smtClean="0">
                <a:solidFill>
                  <a:srgbClr val="C00000"/>
                </a:solidFill>
              </a:rPr>
              <a:t>. Выполняется он в несколько этапов.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Этапы проектирования: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smtClean="0">
                <a:solidFill>
                  <a:srgbClr val="C00000"/>
                </a:solidFill>
              </a:rPr>
              <a:t>этап. </a:t>
            </a:r>
            <a:r>
              <a:rPr lang="ru-RU" b="1" dirty="0" smtClean="0">
                <a:solidFill>
                  <a:srgbClr val="C00000"/>
                </a:solidFill>
              </a:rPr>
              <a:t>Подготовительный</a:t>
            </a:r>
            <a:r>
              <a:rPr lang="ru-RU" b="1" dirty="0" smtClean="0">
                <a:solidFill>
                  <a:srgbClr val="002060"/>
                </a:solidFill>
              </a:rPr>
              <a:t>: о</a:t>
            </a:r>
            <a:r>
              <a:rPr lang="ru-RU" dirty="0" smtClean="0">
                <a:solidFill>
                  <a:srgbClr val="002060"/>
                </a:solidFill>
              </a:rPr>
              <a:t>пределяется </a:t>
            </a:r>
            <a:r>
              <a:rPr lang="ru-RU" dirty="0" smtClean="0">
                <a:solidFill>
                  <a:srgbClr val="002060"/>
                </a:solidFill>
              </a:rPr>
              <a:t>тема и цель проекта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этап. </a:t>
            </a:r>
            <a:r>
              <a:rPr lang="ru-RU" b="1" dirty="0" smtClean="0">
                <a:solidFill>
                  <a:srgbClr val="C00000"/>
                </a:solidFill>
              </a:rPr>
              <a:t>Составление плана работы: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Определяются источники и способы сбора информации (с ребятами проговаривается, где они могут взять информацию для своего проекта: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в библиотеке (сельской, домашней, школьной);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через Интернет;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консультации  учителей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3 этап. Исследование: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Сбор и уточнение информации (в течение всего периода работы над проектом учащиеся консультируются с учителями или библиотекарем).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этап. Формирование результатов</a:t>
            </a:r>
            <a:r>
              <a:rPr lang="ru-RU" dirty="0" smtClean="0">
                <a:solidFill>
                  <a:srgbClr val="002060"/>
                </a:solidFill>
              </a:rPr>
              <a:t> (оформление проекта).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 этап. Защита проекта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(проводится в классе, через 2 недели после проведенного урока).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405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Урок-проект в 4а классе   "Книга своими руками»    </vt:lpstr>
      <vt:lpstr>Слайд 2</vt:lpstr>
      <vt:lpstr>Закрепление знаний  </vt:lpstr>
      <vt:lpstr>Слайд 4</vt:lpstr>
      <vt:lpstr>   А теперь, давайте попробуем разобраться: какой путь проходит книга, прежде чем получится такой - какой мы привыкли видеть ее.   </vt:lpstr>
      <vt:lpstr>Слайд 6</vt:lpstr>
      <vt:lpstr>Слайд 7</vt:lpstr>
      <vt:lpstr>Слайд 8</vt:lpstr>
      <vt:lpstr> Проект – замысел, план или предварительный текст какого-либо документа. А  т.к. книга тоже является документом, мы и будем с вами создавать (проектировать) книгу. Выполняется он в несколько этапов. </vt:lpstr>
      <vt:lpstr>Слайд 10</vt:lpstr>
      <vt:lpstr>И  защитить свою работу!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библиотека</cp:lastModifiedBy>
  <cp:revision>24</cp:revision>
  <dcterms:created xsi:type="dcterms:W3CDTF">2014-04-08T13:52:26Z</dcterms:created>
  <dcterms:modified xsi:type="dcterms:W3CDTF">2015-04-14T13:25:18Z</dcterms:modified>
</cp:coreProperties>
</file>